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C3591-90FB-4B5F-BCF0-3347D7D3A1BC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4EF02-E069-492F-9D6E-267CAEF6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leadership.org/videos/leading-yourself/attack-email-clutter-using-the-yellow-lis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https://globalleadership.org/videos/leading-yourself/attack-email-clutter-using-the-yellow-list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4EF02-E069-492F-9D6E-267CAEF6FC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https://globalleadership.org/videos/leading-yourself/different-levels-of-email-time-sensitivity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4EF02-E069-492F-9D6E-267CAEF6FC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leadership.org/videos/leading-yourself/attack-email-clutter-using-the-yellow-li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leadership.org/videos/leading-yourself/different-levels-of-email-time-sensitiv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Yellow </a:t>
            </a:r>
            <a:br>
              <a:rPr lang="en-US" dirty="0" smtClean="0"/>
            </a:b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Credit: Juliet </a:t>
            </a:r>
            <a:r>
              <a:rPr lang="en-US" sz="1600" b="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Funt</a:t>
            </a:r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CEO of </a:t>
            </a:r>
            <a:r>
              <a:rPr lang="en-US" sz="1600" b="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WhiteSpace</a:t>
            </a:r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at Work</a:t>
            </a:r>
            <a:endParaRPr lang="en-US" sz="16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700" dirty="0"/>
              <a:t>Attack Email Clutter Using the Yellow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720331" y="2286000"/>
            <a:ext cx="7240288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Levels of Email Time Sensitivity</a:t>
            </a: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138040" y="2286000"/>
            <a:ext cx="640487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yellow list look like?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026" y="2156690"/>
            <a:ext cx="5129080" cy="359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659" y="1874517"/>
            <a:ext cx="43434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the urgency of the message. Is there a hallucinated urgency in your message or the messages you receive?</a:t>
            </a:r>
          </a:p>
          <a:p>
            <a:r>
              <a:rPr lang="en-US" dirty="0" smtClean="0"/>
              <a:t>Would this be more efficient or effective to communicate in person?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Implement A yellow list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Paper vs Electronic</a:t>
            </a:r>
          </a:p>
          <a:p>
            <a:r>
              <a:rPr lang="en-US" dirty="0" smtClean="0"/>
              <a:t>Schedule “yellow list”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Yellow </a:t>
            </a:r>
            <a:br>
              <a:rPr lang="en-US" dirty="0" smtClean="0"/>
            </a:b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Credit: Juliet </a:t>
            </a:r>
            <a:r>
              <a:rPr lang="en-US" sz="1600" b="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Funt</a:t>
            </a:r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CEO of </a:t>
            </a:r>
            <a:r>
              <a:rPr lang="en-US" sz="1600" b="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WhiteSpace</a:t>
            </a:r>
            <a:r>
              <a:rPr lang="en-US" sz="1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at Work</a:t>
            </a:r>
            <a:endParaRPr lang="en-US" sz="16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88</TotalTime>
  <Words>100</Words>
  <Application>Microsoft Office PowerPoint</Application>
  <PresentationFormat>Widescreen</PresentationFormat>
  <Paragraphs>18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The  Yellow  List</vt:lpstr>
      <vt:lpstr>Attack Email Clutter Using the Yellow List </vt:lpstr>
      <vt:lpstr>Different Levels of Email Time Sensitivity</vt:lpstr>
      <vt:lpstr>What does a yellow list look like?</vt:lpstr>
      <vt:lpstr>Practical application</vt:lpstr>
      <vt:lpstr>The  Yellow  List</vt:lpstr>
    </vt:vector>
  </TitlesOfParts>
  <Company>Mosaic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Yellow  List</dc:title>
  <dc:creator>Kelly Ocasio</dc:creator>
  <cp:lastModifiedBy>Kelly Ocasio</cp:lastModifiedBy>
  <cp:revision>7</cp:revision>
  <dcterms:created xsi:type="dcterms:W3CDTF">2019-10-17T15:52:20Z</dcterms:created>
  <dcterms:modified xsi:type="dcterms:W3CDTF">2019-10-17T17:20:59Z</dcterms:modified>
</cp:coreProperties>
</file>