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26" r:id="rId6"/>
    <p:sldMasterId id="2147483739" r:id="rId7"/>
    <p:sldMasterId id="2147483752" r:id="rId8"/>
    <p:sldMasterId id="2147483765" r:id="rId9"/>
    <p:sldMasterId id="2147483778" r:id="rId10"/>
    <p:sldMasterId id="2147483791" r:id="rId11"/>
    <p:sldMasterId id="2147483804" r:id="rId12"/>
  </p:sldMasterIdLst>
  <p:notesMasterIdLst>
    <p:notesMasterId r:id="rId125"/>
  </p:notesMasterIdLst>
  <p:sldIdLst>
    <p:sldId id="384" r:id="rId13"/>
    <p:sldId id="386" r:id="rId14"/>
    <p:sldId id="387" r:id="rId15"/>
    <p:sldId id="388" r:id="rId16"/>
    <p:sldId id="389" r:id="rId17"/>
    <p:sldId id="370" r:id="rId18"/>
    <p:sldId id="326" r:id="rId19"/>
    <p:sldId id="328" r:id="rId20"/>
    <p:sldId id="371" r:id="rId21"/>
    <p:sldId id="372" r:id="rId22"/>
    <p:sldId id="330" r:id="rId23"/>
    <p:sldId id="368" r:id="rId24"/>
    <p:sldId id="369" r:id="rId25"/>
    <p:sldId id="329" r:id="rId26"/>
    <p:sldId id="373" r:id="rId27"/>
    <p:sldId id="331" r:id="rId28"/>
    <p:sldId id="381" r:id="rId29"/>
    <p:sldId id="382" r:id="rId30"/>
    <p:sldId id="333" r:id="rId31"/>
    <p:sldId id="332" r:id="rId32"/>
    <p:sldId id="374" r:id="rId33"/>
    <p:sldId id="334" r:id="rId34"/>
    <p:sldId id="335" r:id="rId35"/>
    <p:sldId id="342" r:id="rId36"/>
    <p:sldId id="336" r:id="rId37"/>
    <p:sldId id="375" r:id="rId38"/>
    <p:sldId id="337" r:id="rId39"/>
    <p:sldId id="338" r:id="rId40"/>
    <p:sldId id="339" r:id="rId41"/>
    <p:sldId id="340" r:id="rId42"/>
    <p:sldId id="341" r:id="rId43"/>
    <p:sldId id="376" r:id="rId44"/>
    <p:sldId id="343" r:id="rId45"/>
    <p:sldId id="349" r:id="rId46"/>
    <p:sldId id="347" r:id="rId47"/>
    <p:sldId id="350" r:id="rId48"/>
    <p:sldId id="351" r:id="rId49"/>
    <p:sldId id="352" r:id="rId50"/>
    <p:sldId id="353" r:id="rId51"/>
    <p:sldId id="354" r:id="rId52"/>
    <p:sldId id="355" r:id="rId53"/>
    <p:sldId id="356" r:id="rId54"/>
    <p:sldId id="357" r:id="rId55"/>
    <p:sldId id="258" r:id="rId56"/>
    <p:sldId id="259" r:id="rId57"/>
    <p:sldId id="260" r:id="rId58"/>
    <p:sldId id="261" r:id="rId59"/>
    <p:sldId id="262" r:id="rId60"/>
    <p:sldId id="263" r:id="rId61"/>
    <p:sldId id="264" r:id="rId62"/>
    <p:sldId id="322" r:id="rId63"/>
    <p:sldId id="391" r:id="rId64"/>
    <p:sldId id="266" r:id="rId65"/>
    <p:sldId id="267" r:id="rId66"/>
    <p:sldId id="268" r:id="rId67"/>
    <p:sldId id="269" r:id="rId68"/>
    <p:sldId id="270" r:id="rId69"/>
    <p:sldId id="271" r:id="rId70"/>
    <p:sldId id="320" r:id="rId71"/>
    <p:sldId id="273" r:id="rId72"/>
    <p:sldId id="377" r:id="rId73"/>
    <p:sldId id="274" r:id="rId74"/>
    <p:sldId id="275" r:id="rId75"/>
    <p:sldId id="276" r:id="rId76"/>
    <p:sldId id="378" r:id="rId77"/>
    <p:sldId id="277" r:id="rId78"/>
    <p:sldId id="379" r:id="rId79"/>
    <p:sldId id="278" r:id="rId80"/>
    <p:sldId id="279" r:id="rId81"/>
    <p:sldId id="380" r:id="rId82"/>
    <p:sldId id="280" r:id="rId83"/>
    <p:sldId id="281" r:id="rId84"/>
    <p:sldId id="282" r:id="rId85"/>
    <p:sldId id="283" r:id="rId86"/>
    <p:sldId id="284" r:id="rId87"/>
    <p:sldId id="286" r:id="rId88"/>
    <p:sldId id="287" r:id="rId89"/>
    <p:sldId id="288" r:id="rId90"/>
    <p:sldId id="290" r:id="rId91"/>
    <p:sldId id="291" r:id="rId92"/>
    <p:sldId id="292" r:id="rId93"/>
    <p:sldId id="392" r:id="rId94"/>
    <p:sldId id="395" r:id="rId95"/>
    <p:sldId id="396" r:id="rId96"/>
    <p:sldId id="397" r:id="rId97"/>
    <p:sldId id="398" r:id="rId98"/>
    <p:sldId id="293" r:id="rId99"/>
    <p:sldId id="324" r:id="rId100"/>
    <p:sldId id="295" r:id="rId101"/>
    <p:sldId id="296" r:id="rId102"/>
    <p:sldId id="325" r:id="rId103"/>
    <p:sldId id="299" r:id="rId104"/>
    <p:sldId id="300" r:id="rId105"/>
    <p:sldId id="301" r:id="rId106"/>
    <p:sldId id="302" r:id="rId107"/>
    <p:sldId id="304" r:id="rId108"/>
    <p:sldId id="305" r:id="rId109"/>
    <p:sldId id="306" r:id="rId110"/>
    <p:sldId id="307" r:id="rId111"/>
    <p:sldId id="308" r:id="rId112"/>
    <p:sldId id="309" r:id="rId113"/>
    <p:sldId id="310" r:id="rId114"/>
    <p:sldId id="311" r:id="rId115"/>
    <p:sldId id="312" r:id="rId116"/>
    <p:sldId id="313" r:id="rId117"/>
    <p:sldId id="314" r:id="rId118"/>
    <p:sldId id="315" r:id="rId119"/>
    <p:sldId id="316" r:id="rId120"/>
    <p:sldId id="317" r:id="rId121"/>
    <p:sldId id="318" r:id="rId122"/>
    <p:sldId id="393" r:id="rId123"/>
    <p:sldId id="394" r:id="rId1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99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14" d="100"/>
          <a:sy n="114" d="100"/>
        </p:scale>
        <p:origin x="152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slide" Target="slides/slide112.xml"/><Relationship Id="rId129"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61" Type="http://schemas.openxmlformats.org/officeDocument/2006/relationships/slide" Target="slides/slide49.xml"/><Relationship Id="rId82" Type="http://schemas.openxmlformats.org/officeDocument/2006/relationships/slide" Target="slides/slide70.xml"/></Relationships>
</file>

<file path=ppt/diagrams/_rels/data6.xml.rels><?xml version="1.0" encoding="UTF-8" standalone="yes"?>
<Relationships xmlns="http://schemas.openxmlformats.org/package/2006/relationships"><Relationship Id="rId1" Type="http://schemas.openxmlformats.org/officeDocument/2006/relationships/image" Target="../media/image80.wmf"/></Relationships>
</file>

<file path=ppt/diagrams/_rels/drawing6.xml.rels><?xml version="1.0" encoding="UTF-8" standalone="yes"?>
<Relationships xmlns="http://schemas.openxmlformats.org/package/2006/relationships"><Relationship Id="rId1" Type="http://schemas.openxmlformats.org/officeDocument/2006/relationships/image" Target="../media/image80.wmf"/></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CAF859-0CFA-4383-909E-C52348DDA6DF}" type="doc">
      <dgm:prSet loTypeId="urn:microsoft.com/office/officeart/2005/8/layout/hProcess9" loCatId="process" qsTypeId="urn:microsoft.com/office/officeart/2005/8/quickstyle/simple1" qsCatId="simple" csTypeId="urn:microsoft.com/office/officeart/2005/8/colors/colorful2" csCatId="colorful" phldr="1"/>
      <dgm:spPr/>
      <dgm:t>
        <a:bodyPr/>
        <a:lstStyle/>
        <a:p>
          <a:endParaRPr lang="en-US"/>
        </a:p>
      </dgm:t>
    </dgm:pt>
    <dgm:pt modelId="{64BFCC62-A791-430D-AD4A-2E930F5302C4}">
      <dgm:prSet/>
      <dgm:spPr/>
      <dgm:t>
        <a:bodyPr/>
        <a:lstStyle/>
        <a:p>
          <a:pPr rtl="0"/>
          <a:r>
            <a:rPr lang="en-US" dirty="0"/>
            <a:t>No required training on ID in medical schools </a:t>
          </a:r>
        </a:p>
      </dgm:t>
    </dgm:pt>
    <dgm:pt modelId="{77D6B316-4EFF-44BA-BD89-2E7A5E6DBFC9}" type="parTrans" cxnId="{09BDC7B8-3802-44EA-9CF5-68CA398513F8}">
      <dgm:prSet/>
      <dgm:spPr/>
      <dgm:t>
        <a:bodyPr/>
        <a:lstStyle/>
        <a:p>
          <a:endParaRPr lang="en-US"/>
        </a:p>
      </dgm:t>
    </dgm:pt>
    <dgm:pt modelId="{CD5D5227-997C-4A85-97E1-D67053185455}" type="sibTrans" cxnId="{09BDC7B8-3802-44EA-9CF5-68CA398513F8}">
      <dgm:prSet/>
      <dgm:spPr/>
      <dgm:t>
        <a:bodyPr/>
        <a:lstStyle/>
        <a:p>
          <a:endParaRPr lang="en-US"/>
        </a:p>
      </dgm:t>
    </dgm:pt>
    <dgm:pt modelId="{35A30361-5B6D-4E5D-B98D-52214F6F08A0}">
      <dgm:prSet/>
      <dgm:spPr/>
      <dgm:t>
        <a:bodyPr/>
        <a:lstStyle/>
        <a:p>
          <a:pPr rtl="0"/>
          <a:r>
            <a:rPr lang="en-US" dirty="0"/>
            <a:t>No required training on aging unless you are going into the field of geriatrics</a:t>
          </a:r>
        </a:p>
      </dgm:t>
    </dgm:pt>
    <dgm:pt modelId="{FED2AA88-8486-4348-AD12-7330CA6FBAFF}" type="parTrans" cxnId="{166131EF-BFF3-4A46-A484-31267370D851}">
      <dgm:prSet/>
      <dgm:spPr/>
      <dgm:t>
        <a:bodyPr/>
        <a:lstStyle/>
        <a:p>
          <a:endParaRPr lang="en-US"/>
        </a:p>
      </dgm:t>
    </dgm:pt>
    <dgm:pt modelId="{B50BBCF0-C431-4FC2-A366-75544163A356}" type="sibTrans" cxnId="{166131EF-BFF3-4A46-A484-31267370D851}">
      <dgm:prSet/>
      <dgm:spPr/>
      <dgm:t>
        <a:bodyPr/>
        <a:lstStyle/>
        <a:p>
          <a:endParaRPr lang="en-US"/>
        </a:p>
      </dgm:t>
    </dgm:pt>
    <dgm:pt modelId="{9F70E2C3-AB22-417E-8F3A-D520212D0F82}">
      <dgm:prSet/>
      <dgm:spPr/>
      <dgm:t>
        <a:bodyPr/>
        <a:lstStyle/>
        <a:p>
          <a:pPr rtl="0"/>
          <a:r>
            <a:rPr lang="en-US" dirty="0"/>
            <a:t>No medical textbooks on aging and ID</a:t>
          </a:r>
        </a:p>
      </dgm:t>
    </dgm:pt>
    <dgm:pt modelId="{BB68EF79-75BE-4BF8-85AC-950B156C7688}" type="parTrans" cxnId="{7F1C7B60-CC03-415F-A087-6B721DC37475}">
      <dgm:prSet/>
      <dgm:spPr/>
      <dgm:t>
        <a:bodyPr/>
        <a:lstStyle/>
        <a:p>
          <a:endParaRPr lang="en-US"/>
        </a:p>
      </dgm:t>
    </dgm:pt>
    <dgm:pt modelId="{8E690476-8C00-4E93-ABA1-EABC7E3D25CC}" type="sibTrans" cxnId="{7F1C7B60-CC03-415F-A087-6B721DC37475}">
      <dgm:prSet/>
      <dgm:spPr/>
      <dgm:t>
        <a:bodyPr/>
        <a:lstStyle/>
        <a:p>
          <a:endParaRPr lang="en-US"/>
        </a:p>
      </dgm:t>
    </dgm:pt>
    <dgm:pt modelId="{ED2EE50E-9168-4F82-BD2D-3CE3514A1A95}">
      <dgm:prSet/>
      <dgm:spPr/>
      <dgm:t>
        <a:bodyPr/>
        <a:lstStyle/>
        <a:p>
          <a:pPr rtl="0"/>
          <a:r>
            <a:rPr lang="en-US" dirty="0"/>
            <a:t>No references in most textbooks on ID</a:t>
          </a:r>
        </a:p>
      </dgm:t>
    </dgm:pt>
    <dgm:pt modelId="{36A55831-ECA2-4595-B958-6B41C6EA51C4}" type="parTrans" cxnId="{A49C336B-59C8-497C-B21A-944BB73A2F5B}">
      <dgm:prSet/>
      <dgm:spPr/>
      <dgm:t>
        <a:bodyPr/>
        <a:lstStyle/>
        <a:p>
          <a:endParaRPr lang="en-US"/>
        </a:p>
      </dgm:t>
    </dgm:pt>
    <dgm:pt modelId="{02F973C3-E3EB-48B5-A709-9E04F46E10D4}" type="sibTrans" cxnId="{A49C336B-59C8-497C-B21A-944BB73A2F5B}">
      <dgm:prSet/>
      <dgm:spPr/>
      <dgm:t>
        <a:bodyPr/>
        <a:lstStyle/>
        <a:p>
          <a:endParaRPr lang="en-US"/>
        </a:p>
      </dgm:t>
    </dgm:pt>
    <dgm:pt modelId="{EE61375C-5C93-451A-A01C-C4AAFC72406D}">
      <dgm:prSet/>
      <dgm:spPr/>
      <dgm:t>
        <a:bodyPr/>
        <a:lstStyle/>
        <a:p>
          <a:pPr rtl="0"/>
          <a:r>
            <a:rPr lang="en-US" dirty="0"/>
            <a:t>Little available research</a:t>
          </a:r>
        </a:p>
      </dgm:t>
    </dgm:pt>
    <dgm:pt modelId="{DF52B571-6CA0-4916-B690-BD55D8039CDE}" type="parTrans" cxnId="{AA3DC0B7-A20D-4433-BE14-573EF250EFA2}">
      <dgm:prSet/>
      <dgm:spPr/>
      <dgm:t>
        <a:bodyPr/>
        <a:lstStyle/>
        <a:p>
          <a:endParaRPr lang="en-US"/>
        </a:p>
      </dgm:t>
    </dgm:pt>
    <dgm:pt modelId="{BBEBDCF5-B5C1-472F-A745-5139490C9F98}" type="sibTrans" cxnId="{AA3DC0B7-A20D-4433-BE14-573EF250EFA2}">
      <dgm:prSet/>
      <dgm:spPr/>
      <dgm:t>
        <a:bodyPr/>
        <a:lstStyle/>
        <a:p>
          <a:endParaRPr lang="en-US"/>
        </a:p>
      </dgm:t>
    </dgm:pt>
    <dgm:pt modelId="{2BB16293-8F57-4252-820F-7C341D12FD2D}">
      <dgm:prSet/>
      <dgm:spPr/>
      <dgm:t>
        <a:bodyPr/>
        <a:lstStyle/>
        <a:p>
          <a:pPr rtl="0"/>
          <a:r>
            <a:rPr lang="en-US" dirty="0"/>
            <a:t>Few practitioners with expertise</a:t>
          </a:r>
        </a:p>
      </dgm:t>
    </dgm:pt>
    <dgm:pt modelId="{83226CC8-0544-49C4-8C12-F158C0772C96}" type="parTrans" cxnId="{25A0CDF7-710C-42DC-90CF-006CD4576A2E}">
      <dgm:prSet/>
      <dgm:spPr/>
      <dgm:t>
        <a:bodyPr/>
        <a:lstStyle/>
        <a:p>
          <a:endParaRPr lang="en-US"/>
        </a:p>
      </dgm:t>
    </dgm:pt>
    <dgm:pt modelId="{68944B12-0063-49A6-A5EB-9D17C63C8F37}" type="sibTrans" cxnId="{25A0CDF7-710C-42DC-90CF-006CD4576A2E}">
      <dgm:prSet/>
      <dgm:spPr/>
      <dgm:t>
        <a:bodyPr/>
        <a:lstStyle/>
        <a:p>
          <a:endParaRPr lang="en-US"/>
        </a:p>
      </dgm:t>
    </dgm:pt>
    <dgm:pt modelId="{5083F2BB-DF93-4C4C-BB8B-592E7ED7A623}">
      <dgm:prSet/>
      <dgm:spPr/>
      <dgm:t>
        <a:bodyPr/>
        <a:lstStyle/>
        <a:p>
          <a:pPr rtl="0"/>
          <a:r>
            <a:rPr lang="en-US" dirty="0"/>
            <a:t>Few patients in health care providers caseload with ID diagnosis</a:t>
          </a:r>
        </a:p>
      </dgm:t>
    </dgm:pt>
    <dgm:pt modelId="{4AAF805A-44D4-44E1-A36B-2B8C901FC407}" type="parTrans" cxnId="{871D6AE3-1BA8-4FE6-82B9-14FFD986B122}">
      <dgm:prSet/>
      <dgm:spPr/>
      <dgm:t>
        <a:bodyPr/>
        <a:lstStyle/>
        <a:p>
          <a:endParaRPr lang="en-US"/>
        </a:p>
      </dgm:t>
    </dgm:pt>
    <dgm:pt modelId="{789E65FA-D0B7-46D2-858E-9E1FE90FADFE}" type="sibTrans" cxnId="{871D6AE3-1BA8-4FE6-82B9-14FFD986B122}">
      <dgm:prSet/>
      <dgm:spPr/>
      <dgm:t>
        <a:bodyPr/>
        <a:lstStyle/>
        <a:p>
          <a:endParaRPr lang="en-US"/>
        </a:p>
      </dgm:t>
    </dgm:pt>
    <dgm:pt modelId="{0AB8869D-E287-456B-BA7E-A80414C755ED}" type="pres">
      <dgm:prSet presAssocID="{7ECAF859-0CFA-4383-909E-C52348DDA6DF}" presName="CompostProcess" presStyleCnt="0">
        <dgm:presLayoutVars>
          <dgm:dir/>
          <dgm:resizeHandles val="exact"/>
        </dgm:presLayoutVars>
      </dgm:prSet>
      <dgm:spPr/>
    </dgm:pt>
    <dgm:pt modelId="{68B630E7-03E8-4983-92C3-96DD7089F6BE}" type="pres">
      <dgm:prSet presAssocID="{7ECAF859-0CFA-4383-909E-C52348DDA6DF}" presName="arrow" presStyleLbl="bgShp" presStyleIdx="0" presStyleCnt="1" custScaleX="108195"/>
      <dgm:spPr/>
    </dgm:pt>
    <dgm:pt modelId="{491D6B0E-B7B7-4DFD-B801-F732C74D47BD}" type="pres">
      <dgm:prSet presAssocID="{7ECAF859-0CFA-4383-909E-C52348DDA6DF}" presName="linearProcess" presStyleCnt="0"/>
      <dgm:spPr/>
    </dgm:pt>
    <dgm:pt modelId="{2A6E1BE6-FC3D-42A8-B770-5113BE3A33EE}" type="pres">
      <dgm:prSet presAssocID="{64BFCC62-A791-430D-AD4A-2E930F5302C4}" presName="textNode" presStyleLbl="node1" presStyleIdx="0" presStyleCnt="6">
        <dgm:presLayoutVars>
          <dgm:bulletEnabled val="1"/>
        </dgm:presLayoutVars>
      </dgm:prSet>
      <dgm:spPr/>
    </dgm:pt>
    <dgm:pt modelId="{4965992F-F5BE-480E-AC84-1E8D54BDECE7}" type="pres">
      <dgm:prSet presAssocID="{CD5D5227-997C-4A85-97E1-D67053185455}" presName="sibTrans" presStyleCnt="0"/>
      <dgm:spPr/>
    </dgm:pt>
    <dgm:pt modelId="{C76CB0A6-375C-4780-AEED-E1C39080CBA9}" type="pres">
      <dgm:prSet presAssocID="{35A30361-5B6D-4E5D-B98D-52214F6F08A0}" presName="textNode" presStyleLbl="node1" presStyleIdx="1" presStyleCnt="6">
        <dgm:presLayoutVars>
          <dgm:bulletEnabled val="1"/>
        </dgm:presLayoutVars>
      </dgm:prSet>
      <dgm:spPr/>
    </dgm:pt>
    <dgm:pt modelId="{76F39256-B1D1-4F8B-B618-F185B56F15E6}" type="pres">
      <dgm:prSet presAssocID="{B50BBCF0-C431-4FC2-A366-75544163A356}" presName="sibTrans" presStyleCnt="0"/>
      <dgm:spPr/>
    </dgm:pt>
    <dgm:pt modelId="{FECC0BCD-85C3-4C21-B966-D7586AFDF1A5}" type="pres">
      <dgm:prSet presAssocID="{9F70E2C3-AB22-417E-8F3A-D520212D0F82}" presName="textNode" presStyleLbl="node1" presStyleIdx="2" presStyleCnt="6">
        <dgm:presLayoutVars>
          <dgm:bulletEnabled val="1"/>
        </dgm:presLayoutVars>
      </dgm:prSet>
      <dgm:spPr/>
    </dgm:pt>
    <dgm:pt modelId="{436B8DEA-955F-438B-BD68-0EB4F54DE468}" type="pres">
      <dgm:prSet presAssocID="{8E690476-8C00-4E93-ABA1-EABC7E3D25CC}" presName="sibTrans" presStyleCnt="0"/>
      <dgm:spPr/>
    </dgm:pt>
    <dgm:pt modelId="{76BB9FC0-EDA6-443A-A58C-196012B81C66}" type="pres">
      <dgm:prSet presAssocID="{EE61375C-5C93-451A-A01C-C4AAFC72406D}" presName="textNode" presStyleLbl="node1" presStyleIdx="3" presStyleCnt="6">
        <dgm:presLayoutVars>
          <dgm:bulletEnabled val="1"/>
        </dgm:presLayoutVars>
      </dgm:prSet>
      <dgm:spPr/>
    </dgm:pt>
    <dgm:pt modelId="{444FDB4B-B38E-4536-B84A-E2FE4FCFCF07}" type="pres">
      <dgm:prSet presAssocID="{BBEBDCF5-B5C1-472F-A745-5139490C9F98}" presName="sibTrans" presStyleCnt="0"/>
      <dgm:spPr/>
    </dgm:pt>
    <dgm:pt modelId="{C1ACFA8C-7D45-4FA0-905A-61E671646F8D}" type="pres">
      <dgm:prSet presAssocID="{2BB16293-8F57-4252-820F-7C341D12FD2D}" presName="textNode" presStyleLbl="node1" presStyleIdx="4" presStyleCnt="6">
        <dgm:presLayoutVars>
          <dgm:bulletEnabled val="1"/>
        </dgm:presLayoutVars>
      </dgm:prSet>
      <dgm:spPr/>
    </dgm:pt>
    <dgm:pt modelId="{A90C95C6-7B9F-4A24-B0F8-E2195C103E53}" type="pres">
      <dgm:prSet presAssocID="{68944B12-0063-49A6-A5EB-9D17C63C8F37}" presName="sibTrans" presStyleCnt="0"/>
      <dgm:spPr/>
    </dgm:pt>
    <dgm:pt modelId="{4796C7F7-07E0-4EE4-9D94-4FDC5DEF24E1}" type="pres">
      <dgm:prSet presAssocID="{5083F2BB-DF93-4C4C-BB8B-592E7ED7A623}" presName="textNode" presStyleLbl="node1" presStyleIdx="5" presStyleCnt="6">
        <dgm:presLayoutVars>
          <dgm:bulletEnabled val="1"/>
        </dgm:presLayoutVars>
      </dgm:prSet>
      <dgm:spPr/>
    </dgm:pt>
  </dgm:ptLst>
  <dgm:cxnLst>
    <dgm:cxn modelId="{F8C87022-0F0B-467D-87AC-EE217850F520}" type="presOf" srcId="{35A30361-5B6D-4E5D-B98D-52214F6F08A0}" destId="{C76CB0A6-375C-4780-AEED-E1C39080CBA9}" srcOrd="0" destOrd="0" presId="urn:microsoft.com/office/officeart/2005/8/layout/hProcess9"/>
    <dgm:cxn modelId="{412C6723-411F-42C2-A371-4E98BA0630FB}" type="presOf" srcId="{5083F2BB-DF93-4C4C-BB8B-592E7ED7A623}" destId="{4796C7F7-07E0-4EE4-9D94-4FDC5DEF24E1}" srcOrd="0" destOrd="0" presId="urn:microsoft.com/office/officeart/2005/8/layout/hProcess9"/>
    <dgm:cxn modelId="{7F1C7B60-CC03-415F-A087-6B721DC37475}" srcId="{7ECAF859-0CFA-4383-909E-C52348DDA6DF}" destId="{9F70E2C3-AB22-417E-8F3A-D520212D0F82}" srcOrd="2" destOrd="0" parTransId="{BB68EF79-75BE-4BF8-85AC-950B156C7688}" sibTransId="{8E690476-8C00-4E93-ABA1-EABC7E3D25CC}"/>
    <dgm:cxn modelId="{A49C336B-59C8-497C-B21A-944BB73A2F5B}" srcId="{9F70E2C3-AB22-417E-8F3A-D520212D0F82}" destId="{ED2EE50E-9168-4F82-BD2D-3CE3514A1A95}" srcOrd="0" destOrd="0" parTransId="{36A55831-ECA2-4595-B958-6B41C6EA51C4}" sibTransId="{02F973C3-E3EB-48B5-A709-9E04F46E10D4}"/>
    <dgm:cxn modelId="{A4B5DD4F-2230-4077-82C3-BFC7F1E30EDE}" type="presOf" srcId="{64BFCC62-A791-430D-AD4A-2E930F5302C4}" destId="{2A6E1BE6-FC3D-42A8-B770-5113BE3A33EE}" srcOrd="0" destOrd="0" presId="urn:microsoft.com/office/officeart/2005/8/layout/hProcess9"/>
    <dgm:cxn modelId="{08577771-FCF5-4AD9-B2CD-022A7407CF0D}" type="presOf" srcId="{ED2EE50E-9168-4F82-BD2D-3CE3514A1A95}" destId="{FECC0BCD-85C3-4C21-B966-D7586AFDF1A5}" srcOrd="0" destOrd="1" presId="urn:microsoft.com/office/officeart/2005/8/layout/hProcess9"/>
    <dgm:cxn modelId="{C8164C96-6184-4DD6-8B21-1B32894DC850}" type="presOf" srcId="{EE61375C-5C93-451A-A01C-C4AAFC72406D}" destId="{76BB9FC0-EDA6-443A-A58C-196012B81C66}" srcOrd="0" destOrd="0" presId="urn:microsoft.com/office/officeart/2005/8/layout/hProcess9"/>
    <dgm:cxn modelId="{8178CEA6-2F4B-4751-8F01-E9FEA54E937E}" type="presOf" srcId="{7ECAF859-0CFA-4383-909E-C52348DDA6DF}" destId="{0AB8869D-E287-456B-BA7E-A80414C755ED}" srcOrd="0" destOrd="0" presId="urn:microsoft.com/office/officeart/2005/8/layout/hProcess9"/>
    <dgm:cxn modelId="{2D2090A7-DF0B-442B-9C41-9280E77D1201}" type="presOf" srcId="{2BB16293-8F57-4252-820F-7C341D12FD2D}" destId="{C1ACFA8C-7D45-4FA0-905A-61E671646F8D}" srcOrd="0" destOrd="0" presId="urn:microsoft.com/office/officeart/2005/8/layout/hProcess9"/>
    <dgm:cxn modelId="{AA3DC0B7-A20D-4433-BE14-573EF250EFA2}" srcId="{7ECAF859-0CFA-4383-909E-C52348DDA6DF}" destId="{EE61375C-5C93-451A-A01C-C4AAFC72406D}" srcOrd="3" destOrd="0" parTransId="{DF52B571-6CA0-4916-B690-BD55D8039CDE}" sibTransId="{BBEBDCF5-B5C1-472F-A745-5139490C9F98}"/>
    <dgm:cxn modelId="{09BDC7B8-3802-44EA-9CF5-68CA398513F8}" srcId="{7ECAF859-0CFA-4383-909E-C52348DDA6DF}" destId="{64BFCC62-A791-430D-AD4A-2E930F5302C4}" srcOrd="0" destOrd="0" parTransId="{77D6B316-4EFF-44BA-BD89-2E7A5E6DBFC9}" sibTransId="{CD5D5227-997C-4A85-97E1-D67053185455}"/>
    <dgm:cxn modelId="{871D6AE3-1BA8-4FE6-82B9-14FFD986B122}" srcId="{7ECAF859-0CFA-4383-909E-C52348DDA6DF}" destId="{5083F2BB-DF93-4C4C-BB8B-592E7ED7A623}" srcOrd="5" destOrd="0" parTransId="{4AAF805A-44D4-44E1-A36B-2B8C901FC407}" sibTransId="{789E65FA-D0B7-46D2-858E-9E1FE90FADFE}"/>
    <dgm:cxn modelId="{166131EF-BFF3-4A46-A484-31267370D851}" srcId="{7ECAF859-0CFA-4383-909E-C52348DDA6DF}" destId="{35A30361-5B6D-4E5D-B98D-52214F6F08A0}" srcOrd="1" destOrd="0" parTransId="{FED2AA88-8486-4348-AD12-7330CA6FBAFF}" sibTransId="{B50BBCF0-C431-4FC2-A366-75544163A356}"/>
    <dgm:cxn modelId="{E9CD8AF5-4EF6-4346-8346-10C1EEFE01F6}" type="presOf" srcId="{9F70E2C3-AB22-417E-8F3A-D520212D0F82}" destId="{FECC0BCD-85C3-4C21-B966-D7586AFDF1A5}" srcOrd="0" destOrd="0" presId="urn:microsoft.com/office/officeart/2005/8/layout/hProcess9"/>
    <dgm:cxn modelId="{25A0CDF7-710C-42DC-90CF-006CD4576A2E}" srcId="{7ECAF859-0CFA-4383-909E-C52348DDA6DF}" destId="{2BB16293-8F57-4252-820F-7C341D12FD2D}" srcOrd="4" destOrd="0" parTransId="{83226CC8-0544-49C4-8C12-F158C0772C96}" sibTransId="{68944B12-0063-49A6-A5EB-9D17C63C8F37}"/>
    <dgm:cxn modelId="{96C5396A-888D-4EA4-8887-FABC29B9C06D}" type="presParOf" srcId="{0AB8869D-E287-456B-BA7E-A80414C755ED}" destId="{68B630E7-03E8-4983-92C3-96DD7089F6BE}" srcOrd="0" destOrd="0" presId="urn:microsoft.com/office/officeart/2005/8/layout/hProcess9"/>
    <dgm:cxn modelId="{E12B8E66-0215-41EA-BDD6-CC7E6F1D147E}" type="presParOf" srcId="{0AB8869D-E287-456B-BA7E-A80414C755ED}" destId="{491D6B0E-B7B7-4DFD-B801-F732C74D47BD}" srcOrd="1" destOrd="0" presId="urn:microsoft.com/office/officeart/2005/8/layout/hProcess9"/>
    <dgm:cxn modelId="{AA4A4712-5176-44B6-9244-F504A88D40B9}" type="presParOf" srcId="{491D6B0E-B7B7-4DFD-B801-F732C74D47BD}" destId="{2A6E1BE6-FC3D-42A8-B770-5113BE3A33EE}" srcOrd="0" destOrd="0" presId="urn:microsoft.com/office/officeart/2005/8/layout/hProcess9"/>
    <dgm:cxn modelId="{116FEC8F-0FF7-435E-B765-73DA66E8291D}" type="presParOf" srcId="{491D6B0E-B7B7-4DFD-B801-F732C74D47BD}" destId="{4965992F-F5BE-480E-AC84-1E8D54BDECE7}" srcOrd="1" destOrd="0" presId="urn:microsoft.com/office/officeart/2005/8/layout/hProcess9"/>
    <dgm:cxn modelId="{1B870DE7-C981-4DA9-B668-517800DC7DD1}" type="presParOf" srcId="{491D6B0E-B7B7-4DFD-B801-F732C74D47BD}" destId="{C76CB0A6-375C-4780-AEED-E1C39080CBA9}" srcOrd="2" destOrd="0" presId="urn:microsoft.com/office/officeart/2005/8/layout/hProcess9"/>
    <dgm:cxn modelId="{384A8C90-48A9-422C-8A83-EFAC29B7682A}" type="presParOf" srcId="{491D6B0E-B7B7-4DFD-B801-F732C74D47BD}" destId="{76F39256-B1D1-4F8B-B618-F185B56F15E6}" srcOrd="3" destOrd="0" presId="urn:microsoft.com/office/officeart/2005/8/layout/hProcess9"/>
    <dgm:cxn modelId="{F3D352CC-9C84-4878-B9B4-DD582EF3CCDE}" type="presParOf" srcId="{491D6B0E-B7B7-4DFD-B801-F732C74D47BD}" destId="{FECC0BCD-85C3-4C21-B966-D7586AFDF1A5}" srcOrd="4" destOrd="0" presId="urn:microsoft.com/office/officeart/2005/8/layout/hProcess9"/>
    <dgm:cxn modelId="{D5D51AB9-A1A5-4368-8F3B-DB2A87F3C0E7}" type="presParOf" srcId="{491D6B0E-B7B7-4DFD-B801-F732C74D47BD}" destId="{436B8DEA-955F-438B-BD68-0EB4F54DE468}" srcOrd="5" destOrd="0" presId="urn:microsoft.com/office/officeart/2005/8/layout/hProcess9"/>
    <dgm:cxn modelId="{17A001D0-26C1-44ED-B326-7AEB85640306}" type="presParOf" srcId="{491D6B0E-B7B7-4DFD-B801-F732C74D47BD}" destId="{76BB9FC0-EDA6-443A-A58C-196012B81C66}" srcOrd="6" destOrd="0" presId="urn:microsoft.com/office/officeart/2005/8/layout/hProcess9"/>
    <dgm:cxn modelId="{980FD1A1-0DAE-4C3A-905D-A38370B359DA}" type="presParOf" srcId="{491D6B0E-B7B7-4DFD-B801-F732C74D47BD}" destId="{444FDB4B-B38E-4536-B84A-E2FE4FCFCF07}" srcOrd="7" destOrd="0" presId="urn:microsoft.com/office/officeart/2005/8/layout/hProcess9"/>
    <dgm:cxn modelId="{251C8EBA-225B-425F-99D9-323F1E3ECF64}" type="presParOf" srcId="{491D6B0E-B7B7-4DFD-B801-F732C74D47BD}" destId="{C1ACFA8C-7D45-4FA0-905A-61E671646F8D}" srcOrd="8" destOrd="0" presId="urn:microsoft.com/office/officeart/2005/8/layout/hProcess9"/>
    <dgm:cxn modelId="{0C2B8589-966A-493D-9EF6-06A5FFB45A8C}" type="presParOf" srcId="{491D6B0E-B7B7-4DFD-B801-F732C74D47BD}" destId="{A90C95C6-7B9F-4A24-B0F8-E2195C103E53}" srcOrd="9" destOrd="0" presId="urn:microsoft.com/office/officeart/2005/8/layout/hProcess9"/>
    <dgm:cxn modelId="{D176E452-539D-4A36-BBC1-E62A1FFBE159}" type="presParOf" srcId="{491D6B0E-B7B7-4DFD-B801-F732C74D47BD}" destId="{4796C7F7-07E0-4EE4-9D94-4FDC5DEF24E1}"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61A763-5B60-4903-8CCC-CD96120D28FD}" type="doc">
      <dgm:prSet loTypeId="urn:microsoft.com/office/officeart/2005/8/layout/radial6" loCatId="relationship" qsTypeId="urn:microsoft.com/office/officeart/2005/8/quickstyle/simple1" qsCatId="simple" csTypeId="urn:microsoft.com/office/officeart/2005/8/colors/colorful1#3" csCatId="colorful" phldr="1"/>
      <dgm:spPr/>
      <dgm:t>
        <a:bodyPr/>
        <a:lstStyle/>
        <a:p>
          <a:endParaRPr lang="en-CA"/>
        </a:p>
      </dgm:t>
    </dgm:pt>
    <dgm:pt modelId="{64EB7538-225E-48BE-AADD-ACC2D60B43CA}">
      <dgm:prSet phldrT="[Text]" custT="1"/>
      <dgm:spPr/>
      <dgm:t>
        <a:bodyPr/>
        <a:lstStyle/>
        <a:p>
          <a:r>
            <a:rPr lang="en-CA" sz="1600" dirty="0"/>
            <a:t>Dementia is a group of  behavior and function change symptoms caused by different conditions or diseases.</a:t>
          </a:r>
        </a:p>
      </dgm:t>
    </dgm:pt>
    <dgm:pt modelId="{BC400C4A-C3C9-4EBC-BFDA-3701E4FFF766}" type="parTrans" cxnId="{EE0EDF9A-CD13-4D53-9377-DC9809429163}">
      <dgm:prSet/>
      <dgm:spPr/>
      <dgm:t>
        <a:bodyPr/>
        <a:lstStyle/>
        <a:p>
          <a:endParaRPr lang="en-CA"/>
        </a:p>
      </dgm:t>
    </dgm:pt>
    <dgm:pt modelId="{13CFF76F-8F86-4800-8D28-D9F3CCC10E1C}" type="sibTrans" cxnId="{EE0EDF9A-CD13-4D53-9377-DC9809429163}">
      <dgm:prSet/>
      <dgm:spPr/>
      <dgm:t>
        <a:bodyPr/>
        <a:lstStyle/>
        <a:p>
          <a:endParaRPr lang="en-CA"/>
        </a:p>
      </dgm:t>
    </dgm:pt>
    <dgm:pt modelId="{E9B60A82-B792-445C-9B2A-A1645F4E20F7}">
      <dgm:prSet phldrT="[Text]"/>
      <dgm:spPr/>
      <dgm:t>
        <a:bodyPr/>
        <a:lstStyle/>
        <a:p>
          <a:r>
            <a:rPr lang="en-CA" dirty="0"/>
            <a:t>Unexpected Memory Loss</a:t>
          </a:r>
        </a:p>
      </dgm:t>
    </dgm:pt>
    <dgm:pt modelId="{6F5214A3-A427-4376-83B5-D41D0B029279}" type="parTrans" cxnId="{CAAE702B-3757-43D9-A6E8-EE3CC26D5FD4}">
      <dgm:prSet/>
      <dgm:spPr/>
      <dgm:t>
        <a:bodyPr/>
        <a:lstStyle/>
        <a:p>
          <a:endParaRPr lang="en-CA"/>
        </a:p>
      </dgm:t>
    </dgm:pt>
    <dgm:pt modelId="{0E4E88ED-48F1-4EC4-B8A1-2881984E16A9}" type="sibTrans" cxnId="{CAAE702B-3757-43D9-A6E8-EE3CC26D5FD4}">
      <dgm:prSet/>
      <dgm:spPr/>
      <dgm:t>
        <a:bodyPr/>
        <a:lstStyle/>
        <a:p>
          <a:endParaRPr lang="en-CA"/>
        </a:p>
      </dgm:t>
    </dgm:pt>
    <dgm:pt modelId="{70204B7D-9897-4D02-8DFA-ED2EC0DFC1F2}">
      <dgm:prSet phldrT="[Text]"/>
      <dgm:spPr/>
      <dgm:t>
        <a:bodyPr/>
        <a:lstStyle/>
        <a:p>
          <a:r>
            <a:rPr lang="en-CA" dirty="0"/>
            <a:t>Difficulty Doing Usual Tasks</a:t>
          </a:r>
        </a:p>
      </dgm:t>
    </dgm:pt>
    <dgm:pt modelId="{D81BD821-2A3F-43EF-A6CB-E30A96862913}" type="parTrans" cxnId="{C28767B6-9CE5-4723-A782-1DDA123EBEC7}">
      <dgm:prSet/>
      <dgm:spPr/>
      <dgm:t>
        <a:bodyPr/>
        <a:lstStyle/>
        <a:p>
          <a:endParaRPr lang="en-CA"/>
        </a:p>
      </dgm:t>
    </dgm:pt>
    <dgm:pt modelId="{6F0EA03B-0CD0-496E-8836-E863D7EC7B74}" type="sibTrans" cxnId="{C28767B6-9CE5-4723-A782-1DDA123EBEC7}">
      <dgm:prSet/>
      <dgm:spPr/>
      <dgm:t>
        <a:bodyPr/>
        <a:lstStyle/>
        <a:p>
          <a:endParaRPr lang="en-CA"/>
        </a:p>
      </dgm:t>
    </dgm:pt>
    <dgm:pt modelId="{E643626A-904C-4F8F-AD50-CC427F354A05}">
      <dgm:prSet phldrT="[Text]"/>
      <dgm:spPr/>
      <dgm:t>
        <a:bodyPr/>
        <a:lstStyle/>
        <a:p>
          <a:r>
            <a:rPr lang="en-CA" dirty="0"/>
            <a:t>Getting Lost or Misdirected</a:t>
          </a:r>
        </a:p>
      </dgm:t>
    </dgm:pt>
    <dgm:pt modelId="{8A33B798-9808-4773-9373-01D8D280A17F}" type="parTrans" cxnId="{8C4B8AEF-9A31-46A3-A80A-75471E7E694E}">
      <dgm:prSet/>
      <dgm:spPr/>
      <dgm:t>
        <a:bodyPr/>
        <a:lstStyle/>
        <a:p>
          <a:endParaRPr lang="en-CA"/>
        </a:p>
      </dgm:t>
    </dgm:pt>
    <dgm:pt modelId="{6D4F88FF-42B9-4D5A-AD59-23BE14FA5271}" type="sibTrans" cxnId="{8C4B8AEF-9A31-46A3-A80A-75471E7E694E}">
      <dgm:prSet/>
      <dgm:spPr/>
      <dgm:t>
        <a:bodyPr/>
        <a:lstStyle/>
        <a:p>
          <a:endParaRPr lang="en-CA"/>
        </a:p>
      </dgm:t>
    </dgm:pt>
    <dgm:pt modelId="{E1758DBF-02E0-4627-8031-6B7D82F6CF39}">
      <dgm:prSet phldrT="[Text]"/>
      <dgm:spPr/>
      <dgm:t>
        <a:bodyPr/>
        <a:lstStyle/>
        <a:p>
          <a:r>
            <a:rPr lang="en-CA" dirty="0"/>
            <a:t>Confusion in Familiar Situations</a:t>
          </a:r>
        </a:p>
      </dgm:t>
    </dgm:pt>
    <dgm:pt modelId="{868AFAAC-D9B8-4B07-8403-B8106D45C42F}" type="parTrans" cxnId="{045FBC47-C5A2-41FA-BE1C-E58B2FBE3FAA}">
      <dgm:prSet/>
      <dgm:spPr/>
      <dgm:t>
        <a:bodyPr/>
        <a:lstStyle/>
        <a:p>
          <a:endParaRPr lang="en-CA"/>
        </a:p>
      </dgm:t>
    </dgm:pt>
    <dgm:pt modelId="{5FC9BD05-271B-4A25-9F43-631F00301764}" type="sibTrans" cxnId="{045FBC47-C5A2-41FA-BE1C-E58B2FBE3FAA}">
      <dgm:prSet/>
      <dgm:spPr/>
      <dgm:t>
        <a:bodyPr/>
        <a:lstStyle/>
        <a:p>
          <a:endParaRPr lang="en-CA"/>
        </a:p>
      </dgm:t>
    </dgm:pt>
    <dgm:pt modelId="{06EBCF6F-A342-497C-B624-87B58700CBD0}">
      <dgm:prSet phldrT="[Text]"/>
      <dgm:spPr/>
      <dgm:t>
        <a:bodyPr/>
        <a:lstStyle/>
        <a:p>
          <a:r>
            <a:rPr lang="en-CA" dirty="0"/>
            <a:t>Personality Changes</a:t>
          </a:r>
        </a:p>
      </dgm:t>
    </dgm:pt>
    <dgm:pt modelId="{C310F9C3-BB3C-41F7-87AF-C7511DFCCCD9}" type="parTrans" cxnId="{1ECE7B64-2EDA-4A3C-879B-9DFAD90E6CAF}">
      <dgm:prSet/>
      <dgm:spPr/>
      <dgm:t>
        <a:bodyPr/>
        <a:lstStyle/>
        <a:p>
          <a:endParaRPr lang="en-CA"/>
        </a:p>
      </dgm:t>
    </dgm:pt>
    <dgm:pt modelId="{9247F96C-B14A-4217-8C69-19C281D0D9FC}" type="sibTrans" cxnId="{1ECE7B64-2EDA-4A3C-879B-9DFAD90E6CAF}">
      <dgm:prSet/>
      <dgm:spPr/>
      <dgm:t>
        <a:bodyPr/>
        <a:lstStyle/>
        <a:p>
          <a:endParaRPr lang="en-CA"/>
        </a:p>
      </dgm:t>
    </dgm:pt>
    <dgm:pt modelId="{07DD34D7-A7CA-45D1-A2FA-54EFA155AD5A}">
      <dgm:prSet phldrT="[Text]"/>
      <dgm:spPr/>
      <dgm:t>
        <a:bodyPr/>
        <a:lstStyle/>
        <a:p>
          <a:r>
            <a:rPr lang="en-CA" dirty="0"/>
            <a:t>Problems with Gait or Walking</a:t>
          </a:r>
        </a:p>
      </dgm:t>
    </dgm:pt>
    <dgm:pt modelId="{EB30FBD1-4A38-4DD2-8C56-58AE9EC82EE4}" type="parTrans" cxnId="{59995E8B-1685-4AB7-95FA-DCB95AF932E5}">
      <dgm:prSet/>
      <dgm:spPr/>
      <dgm:t>
        <a:bodyPr/>
        <a:lstStyle/>
        <a:p>
          <a:endParaRPr lang="en-CA"/>
        </a:p>
      </dgm:t>
    </dgm:pt>
    <dgm:pt modelId="{C9EBEABB-DA69-455B-9B4B-96F32D7CFBEE}" type="sibTrans" cxnId="{59995E8B-1685-4AB7-95FA-DCB95AF932E5}">
      <dgm:prSet/>
      <dgm:spPr/>
      <dgm:t>
        <a:bodyPr/>
        <a:lstStyle/>
        <a:p>
          <a:endParaRPr lang="en-CA"/>
        </a:p>
      </dgm:t>
    </dgm:pt>
    <dgm:pt modelId="{D615A721-6582-4B62-9CCF-D0E277571C0F}">
      <dgm:prSet phldrT="[Text]"/>
      <dgm:spPr/>
      <dgm:t>
        <a:bodyPr/>
        <a:lstStyle/>
        <a:p>
          <a:r>
            <a:rPr lang="en-CA" dirty="0"/>
            <a:t>Onset of New Seizures</a:t>
          </a:r>
        </a:p>
      </dgm:t>
    </dgm:pt>
    <dgm:pt modelId="{630F133B-BEA7-49F6-8D9A-56373AC477F6}" type="parTrans" cxnId="{B9AD77FD-FEA0-4313-AC5E-F06EC69D5B4F}">
      <dgm:prSet/>
      <dgm:spPr/>
      <dgm:t>
        <a:bodyPr/>
        <a:lstStyle/>
        <a:p>
          <a:endParaRPr lang="en-CA"/>
        </a:p>
      </dgm:t>
    </dgm:pt>
    <dgm:pt modelId="{03DC649F-D6AA-4540-8430-BDFF8C2449C3}" type="sibTrans" cxnId="{B9AD77FD-FEA0-4313-AC5E-F06EC69D5B4F}">
      <dgm:prSet/>
      <dgm:spPr/>
      <dgm:t>
        <a:bodyPr/>
        <a:lstStyle/>
        <a:p>
          <a:endParaRPr lang="en-CA"/>
        </a:p>
      </dgm:t>
    </dgm:pt>
    <dgm:pt modelId="{D1D310FD-9F7A-447E-9EE8-81D8123938CF}" type="pres">
      <dgm:prSet presAssocID="{2761A763-5B60-4903-8CCC-CD96120D28FD}" presName="Name0" presStyleCnt="0">
        <dgm:presLayoutVars>
          <dgm:chMax val="1"/>
          <dgm:dir/>
          <dgm:animLvl val="ctr"/>
          <dgm:resizeHandles val="exact"/>
        </dgm:presLayoutVars>
      </dgm:prSet>
      <dgm:spPr/>
    </dgm:pt>
    <dgm:pt modelId="{9937EC90-1D6F-4133-96B0-FE2A0193EC32}" type="pres">
      <dgm:prSet presAssocID="{64EB7538-225E-48BE-AADD-ACC2D60B43CA}" presName="centerShape" presStyleLbl="node0" presStyleIdx="0" presStyleCnt="1" custScaleX="205667" custScaleY="208290"/>
      <dgm:spPr/>
    </dgm:pt>
    <dgm:pt modelId="{3B072612-DD5F-433C-9F24-C0899698B181}" type="pres">
      <dgm:prSet presAssocID="{E9B60A82-B792-445C-9B2A-A1645F4E20F7}" presName="node" presStyleLbl="node1" presStyleIdx="0" presStyleCnt="7" custScaleX="121479" custScaleY="111872" custRadScaleRad="98675">
        <dgm:presLayoutVars>
          <dgm:bulletEnabled val="1"/>
        </dgm:presLayoutVars>
      </dgm:prSet>
      <dgm:spPr/>
    </dgm:pt>
    <dgm:pt modelId="{81BE25E0-09BB-484D-8697-C3F7054F4EDD}" type="pres">
      <dgm:prSet presAssocID="{E9B60A82-B792-445C-9B2A-A1645F4E20F7}" presName="dummy" presStyleCnt="0"/>
      <dgm:spPr/>
    </dgm:pt>
    <dgm:pt modelId="{F5456DDE-791B-4C52-AD1B-ABBF9A03ED04}" type="pres">
      <dgm:prSet presAssocID="{0E4E88ED-48F1-4EC4-B8A1-2881984E16A9}" presName="sibTrans" presStyleLbl="sibTrans2D1" presStyleIdx="0" presStyleCnt="7"/>
      <dgm:spPr/>
    </dgm:pt>
    <dgm:pt modelId="{2446E2AC-5582-4AD4-B4D9-CCD0CF6CA582}" type="pres">
      <dgm:prSet presAssocID="{70204B7D-9897-4D02-8DFA-ED2EC0DFC1F2}" presName="node" presStyleLbl="node1" presStyleIdx="1" presStyleCnt="7" custScaleX="121253" custScaleY="111644" custRadScaleRad="111741" custRadScaleInc="1419">
        <dgm:presLayoutVars>
          <dgm:bulletEnabled val="1"/>
        </dgm:presLayoutVars>
      </dgm:prSet>
      <dgm:spPr/>
    </dgm:pt>
    <dgm:pt modelId="{CC473E49-0097-4FC4-8FD2-73564144000F}" type="pres">
      <dgm:prSet presAssocID="{70204B7D-9897-4D02-8DFA-ED2EC0DFC1F2}" presName="dummy" presStyleCnt="0"/>
      <dgm:spPr/>
    </dgm:pt>
    <dgm:pt modelId="{79F2877E-AA28-4BDE-8003-C49B5F5C943A}" type="pres">
      <dgm:prSet presAssocID="{6F0EA03B-0CD0-496E-8836-E863D7EC7B74}" presName="sibTrans" presStyleLbl="sibTrans2D1" presStyleIdx="1" presStyleCnt="7"/>
      <dgm:spPr/>
    </dgm:pt>
    <dgm:pt modelId="{C30B9A09-4695-4360-955D-564F9CA3B411}" type="pres">
      <dgm:prSet presAssocID="{E643626A-904C-4F8F-AD50-CC427F354A05}" presName="node" presStyleLbl="node1" presStyleIdx="2" presStyleCnt="7" custScaleX="120505" custScaleY="117092" custRadScaleRad="104737" custRadScaleInc="-41421">
        <dgm:presLayoutVars>
          <dgm:bulletEnabled val="1"/>
        </dgm:presLayoutVars>
      </dgm:prSet>
      <dgm:spPr/>
    </dgm:pt>
    <dgm:pt modelId="{E3978D5D-DCEF-494D-8B1D-7B89B10DBF39}" type="pres">
      <dgm:prSet presAssocID="{E643626A-904C-4F8F-AD50-CC427F354A05}" presName="dummy" presStyleCnt="0"/>
      <dgm:spPr/>
    </dgm:pt>
    <dgm:pt modelId="{C0D4848D-27E8-4A0E-84CC-AF1707DC6CA2}" type="pres">
      <dgm:prSet presAssocID="{6D4F88FF-42B9-4D5A-AD59-23BE14FA5271}" presName="sibTrans" presStyleLbl="sibTrans2D1" presStyleIdx="2" presStyleCnt="7"/>
      <dgm:spPr/>
    </dgm:pt>
    <dgm:pt modelId="{CD4408B8-1E30-49AE-9B5C-69563A6D0632}" type="pres">
      <dgm:prSet presAssocID="{E1758DBF-02E0-4627-8031-6B7D82F6CF39}" presName="node" presStyleLbl="node1" presStyleIdx="3" presStyleCnt="7" custScaleX="117286" custScaleY="111056" custRadScaleRad="100202" custRadScaleInc="-71570">
        <dgm:presLayoutVars>
          <dgm:bulletEnabled val="1"/>
        </dgm:presLayoutVars>
      </dgm:prSet>
      <dgm:spPr/>
    </dgm:pt>
    <dgm:pt modelId="{AFC49450-43E7-4603-A6FE-5835EB3596C3}" type="pres">
      <dgm:prSet presAssocID="{E1758DBF-02E0-4627-8031-6B7D82F6CF39}" presName="dummy" presStyleCnt="0"/>
      <dgm:spPr/>
    </dgm:pt>
    <dgm:pt modelId="{89307C9A-A592-490E-A461-BE7D059500F1}" type="pres">
      <dgm:prSet presAssocID="{5FC9BD05-271B-4A25-9F43-631F00301764}" presName="sibTrans" presStyleLbl="sibTrans2D1" presStyleIdx="3" presStyleCnt="7"/>
      <dgm:spPr/>
    </dgm:pt>
    <dgm:pt modelId="{51329A29-BE87-4BFB-9863-C5EFEAD2DE00}" type="pres">
      <dgm:prSet presAssocID="{06EBCF6F-A342-497C-B624-87B58700CBD0}" presName="node" presStyleLbl="node1" presStyleIdx="4" presStyleCnt="7" custScaleX="121307" custScaleY="106635" custRadScaleRad="98562" custRadScaleInc="-570">
        <dgm:presLayoutVars>
          <dgm:bulletEnabled val="1"/>
        </dgm:presLayoutVars>
      </dgm:prSet>
      <dgm:spPr/>
    </dgm:pt>
    <dgm:pt modelId="{60A28C73-FC2E-4825-ADF6-DD0F4BC07EDB}" type="pres">
      <dgm:prSet presAssocID="{06EBCF6F-A342-497C-B624-87B58700CBD0}" presName="dummy" presStyleCnt="0"/>
      <dgm:spPr/>
    </dgm:pt>
    <dgm:pt modelId="{DF979686-FC01-4DF2-8027-BBC38F33EB64}" type="pres">
      <dgm:prSet presAssocID="{9247F96C-B14A-4217-8C69-19C281D0D9FC}" presName="sibTrans" presStyleLbl="sibTrans2D1" presStyleIdx="4" presStyleCnt="7"/>
      <dgm:spPr/>
    </dgm:pt>
    <dgm:pt modelId="{2AFBFD3F-1FFB-4713-AB14-D0344FD711E0}" type="pres">
      <dgm:prSet presAssocID="{07DD34D7-A7CA-45D1-A2FA-54EFA155AD5A}" presName="node" presStyleLbl="node1" presStyleIdx="5" presStyleCnt="7" custScaleX="118939" custScaleY="122602" custRadScaleRad="99095" custRadScaleInc="4643">
        <dgm:presLayoutVars>
          <dgm:bulletEnabled val="1"/>
        </dgm:presLayoutVars>
      </dgm:prSet>
      <dgm:spPr/>
    </dgm:pt>
    <dgm:pt modelId="{E6D1429C-0318-4C91-A804-C16A56D3B8D9}" type="pres">
      <dgm:prSet presAssocID="{07DD34D7-A7CA-45D1-A2FA-54EFA155AD5A}" presName="dummy" presStyleCnt="0"/>
      <dgm:spPr/>
    </dgm:pt>
    <dgm:pt modelId="{B5ABA892-3829-4746-A7FC-A49609AEE6DD}" type="pres">
      <dgm:prSet presAssocID="{C9EBEABB-DA69-455B-9B4B-96F32D7CFBEE}" presName="sibTrans" presStyleLbl="sibTrans2D1" presStyleIdx="5" presStyleCnt="7"/>
      <dgm:spPr/>
    </dgm:pt>
    <dgm:pt modelId="{A9D9726A-55A0-40F6-B00D-E5D316BC63C6}" type="pres">
      <dgm:prSet presAssocID="{D615A721-6582-4B62-9CCF-D0E277571C0F}" presName="node" presStyleLbl="node1" presStyleIdx="6" presStyleCnt="7" custScaleX="128580" custScaleY="110501" custRadScaleRad="105522" custRadScaleInc="-3408">
        <dgm:presLayoutVars>
          <dgm:bulletEnabled val="1"/>
        </dgm:presLayoutVars>
      </dgm:prSet>
      <dgm:spPr/>
    </dgm:pt>
    <dgm:pt modelId="{3FA42212-2002-446C-AFA0-5CB5BF417724}" type="pres">
      <dgm:prSet presAssocID="{D615A721-6582-4B62-9CCF-D0E277571C0F}" presName="dummy" presStyleCnt="0"/>
      <dgm:spPr/>
    </dgm:pt>
    <dgm:pt modelId="{AE2EAAC7-A692-42B3-9318-797374EE8EAC}" type="pres">
      <dgm:prSet presAssocID="{03DC649F-D6AA-4540-8430-BDFF8C2449C3}" presName="sibTrans" presStyleLbl="sibTrans2D1" presStyleIdx="6" presStyleCnt="7"/>
      <dgm:spPr/>
    </dgm:pt>
  </dgm:ptLst>
  <dgm:cxnLst>
    <dgm:cxn modelId="{6F48CC04-029D-4276-9343-8C5FB59FD30D}" type="presOf" srcId="{06EBCF6F-A342-497C-B624-87B58700CBD0}" destId="{51329A29-BE87-4BFB-9863-C5EFEAD2DE00}" srcOrd="0" destOrd="0" presId="urn:microsoft.com/office/officeart/2005/8/layout/radial6"/>
    <dgm:cxn modelId="{82CB3907-0F4A-4F6C-BC9A-696441AE2A43}" type="presOf" srcId="{6F0EA03B-0CD0-496E-8836-E863D7EC7B74}" destId="{79F2877E-AA28-4BDE-8003-C49B5F5C943A}" srcOrd="0" destOrd="0" presId="urn:microsoft.com/office/officeart/2005/8/layout/radial6"/>
    <dgm:cxn modelId="{2C436B1F-F150-4054-813E-6821E85BFD02}" type="presOf" srcId="{E643626A-904C-4F8F-AD50-CC427F354A05}" destId="{C30B9A09-4695-4360-955D-564F9CA3B411}" srcOrd="0" destOrd="0" presId="urn:microsoft.com/office/officeart/2005/8/layout/radial6"/>
    <dgm:cxn modelId="{079C9026-8790-4CB3-9780-0947E0C4363B}" type="presOf" srcId="{9247F96C-B14A-4217-8C69-19C281D0D9FC}" destId="{DF979686-FC01-4DF2-8027-BBC38F33EB64}" srcOrd="0" destOrd="0" presId="urn:microsoft.com/office/officeart/2005/8/layout/radial6"/>
    <dgm:cxn modelId="{CAAE702B-3757-43D9-A6E8-EE3CC26D5FD4}" srcId="{64EB7538-225E-48BE-AADD-ACC2D60B43CA}" destId="{E9B60A82-B792-445C-9B2A-A1645F4E20F7}" srcOrd="0" destOrd="0" parTransId="{6F5214A3-A427-4376-83B5-D41D0B029279}" sibTransId="{0E4E88ED-48F1-4EC4-B8A1-2881984E16A9}"/>
    <dgm:cxn modelId="{8B101C5B-231B-4AD4-BB81-A7FEC11004A4}" type="presOf" srcId="{07DD34D7-A7CA-45D1-A2FA-54EFA155AD5A}" destId="{2AFBFD3F-1FFB-4713-AB14-D0344FD711E0}" srcOrd="0" destOrd="0" presId="urn:microsoft.com/office/officeart/2005/8/layout/radial6"/>
    <dgm:cxn modelId="{F498A05D-7650-4D4F-9BB2-4E4F8A38D4F6}" type="presOf" srcId="{E1758DBF-02E0-4627-8031-6B7D82F6CF39}" destId="{CD4408B8-1E30-49AE-9B5C-69563A6D0632}" srcOrd="0" destOrd="0" presId="urn:microsoft.com/office/officeart/2005/8/layout/radial6"/>
    <dgm:cxn modelId="{1ECE7B64-2EDA-4A3C-879B-9DFAD90E6CAF}" srcId="{64EB7538-225E-48BE-AADD-ACC2D60B43CA}" destId="{06EBCF6F-A342-497C-B624-87B58700CBD0}" srcOrd="4" destOrd="0" parTransId="{C310F9C3-BB3C-41F7-87AF-C7511DFCCCD9}" sibTransId="{9247F96C-B14A-4217-8C69-19C281D0D9FC}"/>
    <dgm:cxn modelId="{C9819864-4178-4139-8F8E-D57A57E5C34E}" type="presOf" srcId="{03DC649F-D6AA-4540-8430-BDFF8C2449C3}" destId="{AE2EAAC7-A692-42B3-9318-797374EE8EAC}" srcOrd="0" destOrd="0" presId="urn:microsoft.com/office/officeart/2005/8/layout/radial6"/>
    <dgm:cxn modelId="{045FBC47-C5A2-41FA-BE1C-E58B2FBE3FAA}" srcId="{64EB7538-225E-48BE-AADD-ACC2D60B43CA}" destId="{E1758DBF-02E0-4627-8031-6B7D82F6CF39}" srcOrd="3" destOrd="0" parTransId="{868AFAAC-D9B8-4B07-8403-B8106D45C42F}" sibTransId="{5FC9BD05-271B-4A25-9F43-631F00301764}"/>
    <dgm:cxn modelId="{24F71B49-A715-417B-AB72-F43BDBDCFAEB}" type="presOf" srcId="{E9B60A82-B792-445C-9B2A-A1645F4E20F7}" destId="{3B072612-DD5F-433C-9F24-C0899698B181}" srcOrd="0" destOrd="0" presId="urn:microsoft.com/office/officeart/2005/8/layout/radial6"/>
    <dgm:cxn modelId="{2ABC8149-897C-4DDB-BD36-46F83FB59E40}" type="presOf" srcId="{C9EBEABB-DA69-455B-9B4B-96F32D7CFBEE}" destId="{B5ABA892-3829-4746-A7FC-A49609AEE6DD}" srcOrd="0" destOrd="0" presId="urn:microsoft.com/office/officeart/2005/8/layout/radial6"/>
    <dgm:cxn modelId="{916D6070-D456-43F8-A0CA-18E4D5F018DE}" type="presOf" srcId="{6D4F88FF-42B9-4D5A-AD59-23BE14FA5271}" destId="{C0D4848D-27E8-4A0E-84CC-AF1707DC6CA2}" srcOrd="0" destOrd="0" presId="urn:microsoft.com/office/officeart/2005/8/layout/radial6"/>
    <dgm:cxn modelId="{F6959B58-A7CA-4294-AB44-E9E45447B573}" type="presOf" srcId="{5FC9BD05-271B-4A25-9F43-631F00301764}" destId="{89307C9A-A592-490E-A461-BE7D059500F1}" srcOrd="0" destOrd="0" presId="urn:microsoft.com/office/officeart/2005/8/layout/radial6"/>
    <dgm:cxn modelId="{59995E8B-1685-4AB7-95FA-DCB95AF932E5}" srcId="{64EB7538-225E-48BE-AADD-ACC2D60B43CA}" destId="{07DD34D7-A7CA-45D1-A2FA-54EFA155AD5A}" srcOrd="5" destOrd="0" parTransId="{EB30FBD1-4A38-4DD2-8C56-58AE9EC82EE4}" sibTransId="{C9EBEABB-DA69-455B-9B4B-96F32D7CFBEE}"/>
    <dgm:cxn modelId="{1C1F0A96-53E3-4362-9E2D-99498FA63988}" type="presOf" srcId="{0E4E88ED-48F1-4EC4-B8A1-2881984E16A9}" destId="{F5456DDE-791B-4C52-AD1B-ABBF9A03ED04}" srcOrd="0" destOrd="0" presId="urn:microsoft.com/office/officeart/2005/8/layout/radial6"/>
    <dgm:cxn modelId="{EE0EDF9A-CD13-4D53-9377-DC9809429163}" srcId="{2761A763-5B60-4903-8CCC-CD96120D28FD}" destId="{64EB7538-225E-48BE-AADD-ACC2D60B43CA}" srcOrd="0" destOrd="0" parTransId="{BC400C4A-C3C9-4EBC-BFDA-3701E4FFF766}" sibTransId="{13CFF76F-8F86-4800-8D28-D9F3CCC10E1C}"/>
    <dgm:cxn modelId="{9065339B-906E-472D-8953-A7096A0601C3}" type="presOf" srcId="{2761A763-5B60-4903-8CCC-CD96120D28FD}" destId="{D1D310FD-9F7A-447E-9EE8-81D8123938CF}" srcOrd="0" destOrd="0" presId="urn:microsoft.com/office/officeart/2005/8/layout/radial6"/>
    <dgm:cxn modelId="{15D7DC9D-E19F-4446-83F8-8CD7F32A407A}" type="presOf" srcId="{70204B7D-9897-4D02-8DFA-ED2EC0DFC1F2}" destId="{2446E2AC-5582-4AD4-B4D9-CCD0CF6CA582}" srcOrd="0" destOrd="0" presId="urn:microsoft.com/office/officeart/2005/8/layout/radial6"/>
    <dgm:cxn modelId="{DE0DFEB0-69EF-4F0C-9382-840F2CFF7E20}" type="presOf" srcId="{64EB7538-225E-48BE-AADD-ACC2D60B43CA}" destId="{9937EC90-1D6F-4133-96B0-FE2A0193EC32}" srcOrd="0" destOrd="0" presId="urn:microsoft.com/office/officeart/2005/8/layout/radial6"/>
    <dgm:cxn modelId="{C28767B6-9CE5-4723-A782-1DDA123EBEC7}" srcId="{64EB7538-225E-48BE-AADD-ACC2D60B43CA}" destId="{70204B7D-9897-4D02-8DFA-ED2EC0DFC1F2}" srcOrd="1" destOrd="0" parTransId="{D81BD821-2A3F-43EF-A6CB-E30A96862913}" sibTransId="{6F0EA03B-0CD0-496E-8836-E863D7EC7B74}"/>
    <dgm:cxn modelId="{B2B135C5-A26D-4D57-BED2-4D1232580F3B}" type="presOf" srcId="{D615A721-6582-4B62-9CCF-D0E277571C0F}" destId="{A9D9726A-55A0-40F6-B00D-E5D316BC63C6}" srcOrd="0" destOrd="0" presId="urn:microsoft.com/office/officeart/2005/8/layout/radial6"/>
    <dgm:cxn modelId="{8C4B8AEF-9A31-46A3-A80A-75471E7E694E}" srcId="{64EB7538-225E-48BE-AADD-ACC2D60B43CA}" destId="{E643626A-904C-4F8F-AD50-CC427F354A05}" srcOrd="2" destOrd="0" parTransId="{8A33B798-9808-4773-9373-01D8D280A17F}" sibTransId="{6D4F88FF-42B9-4D5A-AD59-23BE14FA5271}"/>
    <dgm:cxn modelId="{B9AD77FD-FEA0-4313-AC5E-F06EC69D5B4F}" srcId="{64EB7538-225E-48BE-AADD-ACC2D60B43CA}" destId="{D615A721-6582-4B62-9CCF-D0E277571C0F}" srcOrd="6" destOrd="0" parTransId="{630F133B-BEA7-49F6-8D9A-56373AC477F6}" sibTransId="{03DC649F-D6AA-4540-8430-BDFF8C2449C3}"/>
    <dgm:cxn modelId="{0F533F1B-463E-4BA0-8B0D-8DBB9B2F8FDE}" type="presParOf" srcId="{D1D310FD-9F7A-447E-9EE8-81D8123938CF}" destId="{9937EC90-1D6F-4133-96B0-FE2A0193EC32}" srcOrd="0" destOrd="0" presId="urn:microsoft.com/office/officeart/2005/8/layout/radial6"/>
    <dgm:cxn modelId="{78CB508A-A4E9-497E-9E25-4BF58F5F1F65}" type="presParOf" srcId="{D1D310FD-9F7A-447E-9EE8-81D8123938CF}" destId="{3B072612-DD5F-433C-9F24-C0899698B181}" srcOrd="1" destOrd="0" presId="urn:microsoft.com/office/officeart/2005/8/layout/radial6"/>
    <dgm:cxn modelId="{CF073171-0F66-4B9E-A10E-993E62D65AD8}" type="presParOf" srcId="{D1D310FD-9F7A-447E-9EE8-81D8123938CF}" destId="{81BE25E0-09BB-484D-8697-C3F7054F4EDD}" srcOrd="2" destOrd="0" presId="urn:microsoft.com/office/officeart/2005/8/layout/radial6"/>
    <dgm:cxn modelId="{7E5FBDC4-3B55-4D69-B5A7-080B25D44FA8}" type="presParOf" srcId="{D1D310FD-9F7A-447E-9EE8-81D8123938CF}" destId="{F5456DDE-791B-4C52-AD1B-ABBF9A03ED04}" srcOrd="3" destOrd="0" presId="urn:microsoft.com/office/officeart/2005/8/layout/radial6"/>
    <dgm:cxn modelId="{2388AE03-1D96-445A-AA8D-894CCF8CA510}" type="presParOf" srcId="{D1D310FD-9F7A-447E-9EE8-81D8123938CF}" destId="{2446E2AC-5582-4AD4-B4D9-CCD0CF6CA582}" srcOrd="4" destOrd="0" presId="urn:microsoft.com/office/officeart/2005/8/layout/radial6"/>
    <dgm:cxn modelId="{838222E3-46FC-4A3C-BB16-0CE949F85D6A}" type="presParOf" srcId="{D1D310FD-9F7A-447E-9EE8-81D8123938CF}" destId="{CC473E49-0097-4FC4-8FD2-73564144000F}" srcOrd="5" destOrd="0" presId="urn:microsoft.com/office/officeart/2005/8/layout/radial6"/>
    <dgm:cxn modelId="{50A96667-0955-4822-94FC-7FDDFFE4979D}" type="presParOf" srcId="{D1D310FD-9F7A-447E-9EE8-81D8123938CF}" destId="{79F2877E-AA28-4BDE-8003-C49B5F5C943A}" srcOrd="6" destOrd="0" presId="urn:microsoft.com/office/officeart/2005/8/layout/radial6"/>
    <dgm:cxn modelId="{2EE87C00-2A9A-4614-BE7A-2EB4F1A76AAE}" type="presParOf" srcId="{D1D310FD-9F7A-447E-9EE8-81D8123938CF}" destId="{C30B9A09-4695-4360-955D-564F9CA3B411}" srcOrd="7" destOrd="0" presId="urn:microsoft.com/office/officeart/2005/8/layout/radial6"/>
    <dgm:cxn modelId="{66A6820C-1005-40E8-968E-19353AD22718}" type="presParOf" srcId="{D1D310FD-9F7A-447E-9EE8-81D8123938CF}" destId="{E3978D5D-DCEF-494D-8B1D-7B89B10DBF39}" srcOrd="8" destOrd="0" presId="urn:microsoft.com/office/officeart/2005/8/layout/radial6"/>
    <dgm:cxn modelId="{ABC00A29-14DB-4D4C-8701-8A4254B0023E}" type="presParOf" srcId="{D1D310FD-9F7A-447E-9EE8-81D8123938CF}" destId="{C0D4848D-27E8-4A0E-84CC-AF1707DC6CA2}" srcOrd="9" destOrd="0" presId="urn:microsoft.com/office/officeart/2005/8/layout/radial6"/>
    <dgm:cxn modelId="{43A3E41D-D348-4778-B5F5-7B193CD323CC}" type="presParOf" srcId="{D1D310FD-9F7A-447E-9EE8-81D8123938CF}" destId="{CD4408B8-1E30-49AE-9B5C-69563A6D0632}" srcOrd="10" destOrd="0" presId="urn:microsoft.com/office/officeart/2005/8/layout/radial6"/>
    <dgm:cxn modelId="{BA055AF6-2339-439F-B07F-490FCBDC8219}" type="presParOf" srcId="{D1D310FD-9F7A-447E-9EE8-81D8123938CF}" destId="{AFC49450-43E7-4603-A6FE-5835EB3596C3}" srcOrd="11" destOrd="0" presId="urn:microsoft.com/office/officeart/2005/8/layout/radial6"/>
    <dgm:cxn modelId="{4E44222C-4A02-4B32-B929-C822F757851E}" type="presParOf" srcId="{D1D310FD-9F7A-447E-9EE8-81D8123938CF}" destId="{89307C9A-A592-490E-A461-BE7D059500F1}" srcOrd="12" destOrd="0" presId="urn:microsoft.com/office/officeart/2005/8/layout/radial6"/>
    <dgm:cxn modelId="{7FA9DDC2-B136-4486-B81F-73B6B29D7941}" type="presParOf" srcId="{D1D310FD-9F7A-447E-9EE8-81D8123938CF}" destId="{51329A29-BE87-4BFB-9863-C5EFEAD2DE00}" srcOrd="13" destOrd="0" presId="urn:microsoft.com/office/officeart/2005/8/layout/radial6"/>
    <dgm:cxn modelId="{A0BEA804-74BD-4C1B-A0C3-2F42D3744E4F}" type="presParOf" srcId="{D1D310FD-9F7A-447E-9EE8-81D8123938CF}" destId="{60A28C73-FC2E-4825-ADF6-DD0F4BC07EDB}" srcOrd="14" destOrd="0" presId="urn:microsoft.com/office/officeart/2005/8/layout/radial6"/>
    <dgm:cxn modelId="{848431A4-8582-4A94-8AD1-DF70ABE1822A}" type="presParOf" srcId="{D1D310FD-9F7A-447E-9EE8-81D8123938CF}" destId="{DF979686-FC01-4DF2-8027-BBC38F33EB64}" srcOrd="15" destOrd="0" presId="urn:microsoft.com/office/officeart/2005/8/layout/radial6"/>
    <dgm:cxn modelId="{B8B110F6-9AD1-4A53-9AB9-6F627F5539A9}" type="presParOf" srcId="{D1D310FD-9F7A-447E-9EE8-81D8123938CF}" destId="{2AFBFD3F-1FFB-4713-AB14-D0344FD711E0}" srcOrd="16" destOrd="0" presId="urn:microsoft.com/office/officeart/2005/8/layout/radial6"/>
    <dgm:cxn modelId="{D66FE03F-F3B0-4692-B291-BEB596621884}" type="presParOf" srcId="{D1D310FD-9F7A-447E-9EE8-81D8123938CF}" destId="{E6D1429C-0318-4C91-A804-C16A56D3B8D9}" srcOrd="17" destOrd="0" presId="urn:microsoft.com/office/officeart/2005/8/layout/radial6"/>
    <dgm:cxn modelId="{71BAF5A1-7617-47FC-9A01-FF7E45DCA8D5}" type="presParOf" srcId="{D1D310FD-9F7A-447E-9EE8-81D8123938CF}" destId="{B5ABA892-3829-4746-A7FC-A49609AEE6DD}" srcOrd="18" destOrd="0" presId="urn:microsoft.com/office/officeart/2005/8/layout/radial6"/>
    <dgm:cxn modelId="{E5906F44-EAA3-4B22-B845-A648C3560EDA}" type="presParOf" srcId="{D1D310FD-9F7A-447E-9EE8-81D8123938CF}" destId="{A9D9726A-55A0-40F6-B00D-E5D316BC63C6}" srcOrd="19" destOrd="0" presId="urn:microsoft.com/office/officeart/2005/8/layout/radial6"/>
    <dgm:cxn modelId="{AFD09B63-C6AB-48AD-8D35-F1FFBACCB446}" type="presParOf" srcId="{D1D310FD-9F7A-447E-9EE8-81D8123938CF}" destId="{3FA42212-2002-446C-AFA0-5CB5BF417724}" srcOrd="20" destOrd="0" presId="urn:microsoft.com/office/officeart/2005/8/layout/radial6"/>
    <dgm:cxn modelId="{9C541DA0-517E-4263-BE96-D7A832EAD8DB}" type="presParOf" srcId="{D1D310FD-9F7A-447E-9EE8-81D8123938CF}" destId="{AE2EAAC7-A692-42B3-9318-797374EE8EAC}"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A23433-3E31-42FD-B8D8-6E01F1791B83}" type="doc">
      <dgm:prSet loTypeId="urn:microsoft.com/office/officeart/2005/8/layout/venn1" loCatId="relationship" qsTypeId="urn:microsoft.com/office/officeart/2005/8/quickstyle/simple1" qsCatId="simple" csTypeId="urn:microsoft.com/office/officeart/2005/8/colors/colorful5" csCatId="colorful"/>
      <dgm:spPr/>
      <dgm:t>
        <a:bodyPr/>
        <a:lstStyle/>
        <a:p>
          <a:endParaRPr lang="en-US"/>
        </a:p>
      </dgm:t>
    </dgm:pt>
    <dgm:pt modelId="{2BEFF46B-1B8F-48C9-8B9D-BC1C53416F19}">
      <dgm:prSet/>
      <dgm:spPr/>
      <dgm:t>
        <a:bodyPr/>
        <a:lstStyle/>
        <a:p>
          <a:pPr rtl="0"/>
          <a:r>
            <a:rPr lang="en-US" b="0" dirty="0">
              <a:solidFill>
                <a:srgbClr val="000000"/>
              </a:solidFill>
            </a:rPr>
            <a:t>Hearing &amp; visual impairment</a:t>
          </a:r>
        </a:p>
      </dgm:t>
    </dgm:pt>
    <dgm:pt modelId="{8FCFE66A-906E-49A4-8ABC-713EDCCB8E81}" type="parTrans" cxnId="{F3902BB3-6E63-4FC7-8741-2AAE0BCEEE5A}">
      <dgm:prSet/>
      <dgm:spPr/>
      <dgm:t>
        <a:bodyPr/>
        <a:lstStyle/>
        <a:p>
          <a:endParaRPr lang="en-US"/>
        </a:p>
      </dgm:t>
    </dgm:pt>
    <dgm:pt modelId="{6A931A59-C84C-4AE5-A18D-8FCF7A60ADAC}" type="sibTrans" cxnId="{F3902BB3-6E63-4FC7-8741-2AAE0BCEEE5A}">
      <dgm:prSet/>
      <dgm:spPr/>
      <dgm:t>
        <a:bodyPr/>
        <a:lstStyle/>
        <a:p>
          <a:endParaRPr lang="en-US"/>
        </a:p>
      </dgm:t>
    </dgm:pt>
    <dgm:pt modelId="{43EC48A8-B34E-4106-8327-0B046B409CD5}">
      <dgm:prSet/>
      <dgm:spPr/>
      <dgm:t>
        <a:bodyPr/>
        <a:lstStyle/>
        <a:p>
          <a:pPr rtl="0"/>
          <a:r>
            <a:rPr lang="en-US" b="0" dirty="0">
              <a:solidFill>
                <a:srgbClr val="000000"/>
              </a:solidFill>
            </a:rPr>
            <a:t>Vitamin B12 deficiency</a:t>
          </a:r>
        </a:p>
      </dgm:t>
    </dgm:pt>
    <dgm:pt modelId="{05E436BC-C1CC-4FD8-B00B-8412508D9DC0}" type="parTrans" cxnId="{E443FCDA-F951-4A1E-9AEB-EC8B48A0F497}">
      <dgm:prSet/>
      <dgm:spPr/>
      <dgm:t>
        <a:bodyPr/>
        <a:lstStyle/>
        <a:p>
          <a:endParaRPr lang="en-US"/>
        </a:p>
      </dgm:t>
    </dgm:pt>
    <dgm:pt modelId="{711FD96B-D35B-46F4-BF2F-CC1E645308A5}" type="sibTrans" cxnId="{E443FCDA-F951-4A1E-9AEB-EC8B48A0F497}">
      <dgm:prSet/>
      <dgm:spPr/>
      <dgm:t>
        <a:bodyPr/>
        <a:lstStyle/>
        <a:p>
          <a:endParaRPr lang="en-US"/>
        </a:p>
      </dgm:t>
    </dgm:pt>
    <dgm:pt modelId="{91AD0245-4E91-44BC-8DB4-CA1C7F95469B}">
      <dgm:prSet/>
      <dgm:spPr/>
      <dgm:t>
        <a:bodyPr/>
        <a:lstStyle/>
        <a:p>
          <a:pPr rtl="0"/>
          <a:r>
            <a:rPr lang="en-US" b="0" dirty="0">
              <a:solidFill>
                <a:srgbClr val="000000"/>
              </a:solidFill>
            </a:rPr>
            <a:t>Dehydration</a:t>
          </a:r>
        </a:p>
      </dgm:t>
    </dgm:pt>
    <dgm:pt modelId="{4EB757A4-9315-416F-A9EC-A7368A295CFC}" type="parTrans" cxnId="{858201B0-57FF-44F3-99C3-5AB1BD64B155}">
      <dgm:prSet/>
      <dgm:spPr/>
      <dgm:t>
        <a:bodyPr/>
        <a:lstStyle/>
        <a:p>
          <a:endParaRPr lang="en-US"/>
        </a:p>
      </dgm:t>
    </dgm:pt>
    <dgm:pt modelId="{2E5EEA95-6942-426A-B52E-3873227683A0}" type="sibTrans" cxnId="{858201B0-57FF-44F3-99C3-5AB1BD64B155}">
      <dgm:prSet/>
      <dgm:spPr/>
      <dgm:t>
        <a:bodyPr/>
        <a:lstStyle/>
        <a:p>
          <a:endParaRPr lang="en-US"/>
        </a:p>
      </dgm:t>
    </dgm:pt>
    <dgm:pt modelId="{080A15C6-AC1D-4103-BDB6-E6D3341E1EBE}">
      <dgm:prSet/>
      <dgm:spPr/>
      <dgm:t>
        <a:bodyPr/>
        <a:lstStyle/>
        <a:p>
          <a:pPr rtl="0"/>
          <a:r>
            <a:rPr lang="en-US" b="0" dirty="0">
              <a:solidFill>
                <a:srgbClr val="000000"/>
              </a:solidFill>
            </a:rPr>
            <a:t>Side Effects of Medications</a:t>
          </a:r>
        </a:p>
      </dgm:t>
    </dgm:pt>
    <dgm:pt modelId="{B7BEB0F7-8761-4C2B-8411-0EE7EEB1FAAC}" type="parTrans" cxnId="{D51F6C85-A7BC-4DB9-9129-EE42B4BD89B1}">
      <dgm:prSet/>
      <dgm:spPr/>
      <dgm:t>
        <a:bodyPr/>
        <a:lstStyle/>
        <a:p>
          <a:endParaRPr lang="en-US"/>
        </a:p>
      </dgm:t>
    </dgm:pt>
    <dgm:pt modelId="{17112D31-C242-49BF-BFFE-D71AF7116139}" type="sibTrans" cxnId="{D51F6C85-A7BC-4DB9-9129-EE42B4BD89B1}">
      <dgm:prSet/>
      <dgm:spPr/>
      <dgm:t>
        <a:bodyPr/>
        <a:lstStyle/>
        <a:p>
          <a:endParaRPr lang="en-US"/>
        </a:p>
      </dgm:t>
    </dgm:pt>
    <dgm:pt modelId="{51EEF994-269D-4412-8A0D-C3894DC2668B}">
      <dgm:prSet/>
      <dgm:spPr/>
      <dgm:t>
        <a:bodyPr/>
        <a:lstStyle/>
        <a:p>
          <a:pPr rtl="0"/>
          <a:r>
            <a:rPr lang="en-US" b="0" dirty="0">
              <a:solidFill>
                <a:srgbClr val="000000"/>
              </a:solidFill>
            </a:rPr>
            <a:t>Depression</a:t>
          </a:r>
        </a:p>
      </dgm:t>
    </dgm:pt>
    <dgm:pt modelId="{D019A50F-C6D2-40FE-855D-D3FB18479219}" type="parTrans" cxnId="{AEC9614C-2A71-4596-9AC4-544660D6167B}">
      <dgm:prSet/>
      <dgm:spPr/>
      <dgm:t>
        <a:bodyPr/>
        <a:lstStyle/>
        <a:p>
          <a:endParaRPr lang="en-US"/>
        </a:p>
      </dgm:t>
    </dgm:pt>
    <dgm:pt modelId="{A630EDE4-E532-4A4A-B58F-DCCBBB8705E0}" type="sibTrans" cxnId="{AEC9614C-2A71-4596-9AC4-544660D6167B}">
      <dgm:prSet/>
      <dgm:spPr/>
      <dgm:t>
        <a:bodyPr/>
        <a:lstStyle/>
        <a:p>
          <a:endParaRPr lang="en-US"/>
        </a:p>
      </dgm:t>
    </dgm:pt>
    <dgm:pt modelId="{29A99520-D348-4623-A577-19B964860762}">
      <dgm:prSet/>
      <dgm:spPr/>
      <dgm:t>
        <a:bodyPr/>
        <a:lstStyle/>
        <a:p>
          <a:pPr rtl="0"/>
          <a:r>
            <a:rPr lang="en-US" b="0" dirty="0">
              <a:solidFill>
                <a:srgbClr val="000000"/>
              </a:solidFill>
            </a:rPr>
            <a:t>Stroke</a:t>
          </a:r>
        </a:p>
      </dgm:t>
    </dgm:pt>
    <dgm:pt modelId="{2BB4C15D-2F93-4651-B351-B02DF7AA65C9}" type="parTrans" cxnId="{1D0D36A3-F398-45A4-ADBC-9766006DCC24}">
      <dgm:prSet/>
      <dgm:spPr/>
      <dgm:t>
        <a:bodyPr/>
        <a:lstStyle/>
        <a:p>
          <a:endParaRPr lang="en-US"/>
        </a:p>
      </dgm:t>
    </dgm:pt>
    <dgm:pt modelId="{16B2DE4A-D1CC-4EB2-AC70-9B76AC464A4D}" type="sibTrans" cxnId="{1D0D36A3-F398-45A4-ADBC-9766006DCC24}">
      <dgm:prSet/>
      <dgm:spPr/>
      <dgm:t>
        <a:bodyPr/>
        <a:lstStyle/>
        <a:p>
          <a:endParaRPr lang="en-US"/>
        </a:p>
      </dgm:t>
    </dgm:pt>
    <dgm:pt modelId="{E50A7ECA-D1BC-4610-B5CF-FB56E989A996}">
      <dgm:prSet/>
      <dgm:spPr/>
      <dgm:t>
        <a:bodyPr/>
        <a:lstStyle/>
        <a:p>
          <a:pPr rtl="0"/>
          <a:r>
            <a:rPr lang="en-US" b="0" dirty="0">
              <a:solidFill>
                <a:srgbClr val="000000"/>
              </a:solidFill>
            </a:rPr>
            <a:t>Seizures</a:t>
          </a:r>
        </a:p>
      </dgm:t>
    </dgm:pt>
    <dgm:pt modelId="{C8C8215A-9AF4-4F2C-B800-E179D188173E}" type="parTrans" cxnId="{30786A33-EA08-4DF2-B85B-7927F07B7295}">
      <dgm:prSet/>
      <dgm:spPr/>
      <dgm:t>
        <a:bodyPr/>
        <a:lstStyle/>
        <a:p>
          <a:endParaRPr lang="en-US"/>
        </a:p>
      </dgm:t>
    </dgm:pt>
    <dgm:pt modelId="{0EF8BDEC-DA4B-4695-97E8-6DB130893495}" type="sibTrans" cxnId="{30786A33-EA08-4DF2-B85B-7927F07B7295}">
      <dgm:prSet/>
      <dgm:spPr/>
      <dgm:t>
        <a:bodyPr/>
        <a:lstStyle/>
        <a:p>
          <a:endParaRPr lang="en-US"/>
        </a:p>
      </dgm:t>
    </dgm:pt>
    <dgm:pt modelId="{BEFD8C48-41B3-480D-BF73-6761C3467968}" type="pres">
      <dgm:prSet presAssocID="{DCA23433-3E31-42FD-B8D8-6E01F1791B83}" presName="compositeShape" presStyleCnt="0">
        <dgm:presLayoutVars>
          <dgm:chMax val="7"/>
          <dgm:dir/>
          <dgm:resizeHandles val="exact"/>
        </dgm:presLayoutVars>
      </dgm:prSet>
      <dgm:spPr/>
    </dgm:pt>
    <dgm:pt modelId="{A603BE84-26FD-4107-97AB-5CA3E49C2727}" type="pres">
      <dgm:prSet presAssocID="{2BEFF46B-1B8F-48C9-8B9D-BC1C53416F19}" presName="circ1" presStyleLbl="vennNode1" presStyleIdx="0" presStyleCnt="7"/>
      <dgm:spPr/>
    </dgm:pt>
    <dgm:pt modelId="{4FBEFD06-6145-493D-AD07-B26F2662CC63}" type="pres">
      <dgm:prSet presAssocID="{2BEFF46B-1B8F-48C9-8B9D-BC1C53416F19}" presName="circ1Tx" presStyleLbl="revTx" presStyleIdx="0" presStyleCnt="0">
        <dgm:presLayoutVars>
          <dgm:chMax val="0"/>
          <dgm:chPref val="0"/>
          <dgm:bulletEnabled val="1"/>
        </dgm:presLayoutVars>
      </dgm:prSet>
      <dgm:spPr/>
    </dgm:pt>
    <dgm:pt modelId="{A8C3B947-DA71-4BBA-A2B5-A76B3913373F}" type="pres">
      <dgm:prSet presAssocID="{43EC48A8-B34E-4106-8327-0B046B409CD5}" presName="circ2" presStyleLbl="vennNode1" presStyleIdx="1" presStyleCnt="7"/>
      <dgm:spPr/>
    </dgm:pt>
    <dgm:pt modelId="{66D44A53-A8B2-4EB1-B328-9E618A8906BC}" type="pres">
      <dgm:prSet presAssocID="{43EC48A8-B34E-4106-8327-0B046B409CD5}" presName="circ2Tx" presStyleLbl="revTx" presStyleIdx="0" presStyleCnt="0">
        <dgm:presLayoutVars>
          <dgm:chMax val="0"/>
          <dgm:chPref val="0"/>
          <dgm:bulletEnabled val="1"/>
        </dgm:presLayoutVars>
      </dgm:prSet>
      <dgm:spPr/>
    </dgm:pt>
    <dgm:pt modelId="{EF100CC2-3160-4733-B9B9-8693B9DD1EC2}" type="pres">
      <dgm:prSet presAssocID="{91AD0245-4E91-44BC-8DB4-CA1C7F95469B}" presName="circ3" presStyleLbl="vennNode1" presStyleIdx="2" presStyleCnt="7"/>
      <dgm:spPr/>
    </dgm:pt>
    <dgm:pt modelId="{E1001AEF-8311-44AE-BF9F-238F23FAF02F}" type="pres">
      <dgm:prSet presAssocID="{91AD0245-4E91-44BC-8DB4-CA1C7F95469B}" presName="circ3Tx" presStyleLbl="revTx" presStyleIdx="0" presStyleCnt="0">
        <dgm:presLayoutVars>
          <dgm:chMax val="0"/>
          <dgm:chPref val="0"/>
          <dgm:bulletEnabled val="1"/>
        </dgm:presLayoutVars>
      </dgm:prSet>
      <dgm:spPr/>
    </dgm:pt>
    <dgm:pt modelId="{85BDEC49-A895-4C93-9082-FFDDFD94C530}" type="pres">
      <dgm:prSet presAssocID="{080A15C6-AC1D-4103-BDB6-E6D3341E1EBE}" presName="circ4" presStyleLbl="vennNode1" presStyleIdx="3" presStyleCnt="7"/>
      <dgm:spPr/>
    </dgm:pt>
    <dgm:pt modelId="{1CF0246D-6099-4C51-B0D9-017A4C8C41A1}" type="pres">
      <dgm:prSet presAssocID="{080A15C6-AC1D-4103-BDB6-E6D3341E1EBE}" presName="circ4Tx" presStyleLbl="revTx" presStyleIdx="0" presStyleCnt="0">
        <dgm:presLayoutVars>
          <dgm:chMax val="0"/>
          <dgm:chPref val="0"/>
          <dgm:bulletEnabled val="1"/>
        </dgm:presLayoutVars>
      </dgm:prSet>
      <dgm:spPr/>
    </dgm:pt>
    <dgm:pt modelId="{A2B99D67-AB19-4FE2-A592-2033F7B94C73}" type="pres">
      <dgm:prSet presAssocID="{51EEF994-269D-4412-8A0D-C3894DC2668B}" presName="circ5" presStyleLbl="vennNode1" presStyleIdx="4" presStyleCnt="7"/>
      <dgm:spPr/>
    </dgm:pt>
    <dgm:pt modelId="{127FB980-0992-4BD1-BEB6-0BAD1536F576}" type="pres">
      <dgm:prSet presAssocID="{51EEF994-269D-4412-8A0D-C3894DC2668B}" presName="circ5Tx" presStyleLbl="revTx" presStyleIdx="0" presStyleCnt="0">
        <dgm:presLayoutVars>
          <dgm:chMax val="0"/>
          <dgm:chPref val="0"/>
          <dgm:bulletEnabled val="1"/>
        </dgm:presLayoutVars>
      </dgm:prSet>
      <dgm:spPr/>
    </dgm:pt>
    <dgm:pt modelId="{BA8A9444-FF76-49B2-A0C6-5E030C1EA9FA}" type="pres">
      <dgm:prSet presAssocID="{29A99520-D348-4623-A577-19B964860762}" presName="circ6" presStyleLbl="vennNode1" presStyleIdx="5" presStyleCnt="7"/>
      <dgm:spPr/>
    </dgm:pt>
    <dgm:pt modelId="{D1ED635A-C9D0-4586-B7FA-60A76B256620}" type="pres">
      <dgm:prSet presAssocID="{29A99520-D348-4623-A577-19B964860762}" presName="circ6Tx" presStyleLbl="revTx" presStyleIdx="0" presStyleCnt="0">
        <dgm:presLayoutVars>
          <dgm:chMax val="0"/>
          <dgm:chPref val="0"/>
          <dgm:bulletEnabled val="1"/>
        </dgm:presLayoutVars>
      </dgm:prSet>
      <dgm:spPr/>
    </dgm:pt>
    <dgm:pt modelId="{0B363F5F-5B4F-4D2E-BA4D-723AF1C4D7B2}" type="pres">
      <dgm:prSet presAssocID="{E50A7ECA-D1BC-4610-B5CF-FB56E989A996}" presName="circ7" presStyleLbl="vennNode1" presStyleIdx="6" presStyleCnt="7"/>
      <dgm:spPr/>
    </dgm:pt>
    <dgm:pt modelId="{B9FEC02F-EC12-4BB5-A9AB-7BD6E3E23870}" type="pres">
      <dgm:prSet presAssocID="{E50A7ECA-D1BC-4610-B5CF-FB56E989A996}" presName="circ7Tx" presStyleLbl="revTx" presStyleIdx="0" presStyleCnt="0">
        <dgm:presLayoutVars>
          <dgm:chMax val="0"/>
          <dgm:chPref val="0"/>
          <dgm:bulletEnabled val="1"/>
        </dgm:presLayoutVars>
      </dgm:prSet>
      <dgm:spPr/>
    </dgm:pt>
  </dgm:ptLst>
  <dgm:cxnLst>
    <dgm:cxn modelId="{BA15710E-2A17-45F9-B0D4-95E495501255}" type="presOf" srcId="{080A15C6-AC1D-4103-BDB6-E6D3341E1EBE}" destId="{1CF0246D-6099-4C51-B0D9-017A4C8C41A1}" srcOrd="0" destOrd="0" presId="urn:microsoft.com/office/officeart/2005/8/layout/venn1"/>
    <dgm:cxn modelId="{D2D0CF2B-48F0-4BAE-95B9-A7B5B94CFCB2}" type="presOf" srcId="{E50A7ECA-D1BC-4610-B5CF-FB56E989A996}" destId="{B9FEC02F-EC12-4BB5-A9AB-7BD6E3E23870}" srcOrd="0" destOrd="0" presId="urn:microsoft.com/office/officeart/2005/8/layout/venn1"/>
    <dgm:cxn modelId="{30786A33-EA08-4DF2-B85B-7927F07B7295}" srcId="{DCA23433-3E31-42FD-B8D8-6E01F1791B83}" destId="{E50A7ECA-D1BC-4610-B5CF-FB56E989A996}" srcOrd="6" destOrd="0" parTransId="{C8C8215A-9AF4-4F2C-B800-E179D188173E}" sibTransId="{0EF8BDEC-DA4B-4695-97E8-6DB130893495}"/>
    <dgm:cxn modelId="{44084F3D-81B0-42DC-B1D4-8AF32DEA7D1F}" type="presOf" srcId="{29A99520-D348-4623-A577-19B964860762}" destId="{D1ED635A-C9D0-4586-B7FA-60A76B256620}" srcOrd="0" destOrd="0" presId="urn:microsoft.com/office/officeart/2005/8/layout/venn1"/>
    <dgm:cxn modelId="{AEC9614C-2A71-4596-9AC4-544660D6167B}" srcId="{DCA23433-3E31-42FD-B8D8-6E01F1791B83}" destId="{51EEF994-269D-4412-8A0D-C3894DC2668B}" srcOrd="4" destOrd="0" parTransId="{D019A50F-C6D2-40FE-855D-D3FB18479219}" sibTransId="{A630EDE4-E532-4A4A-B58F-DCCBBB8705E0}"/>
    <dgm:cxn modelId="{71D02C4F-67AA-4F24-AB62-52B154CB99B0}" type="presOf" srcId="{91AD0245-4E91-44BC-8DB4-CA1C7F95469B}" destId="{E1001AEF-8311-44AE-BF9F-238F23FAF02F}" srcOrd="0" destOrd="0" presId="urn:microsoft.com/office/officeart/2005/8/layout/venn1"/>
    <dgm:cxn modelId="{D51F6C85-A7BC-4DB9-9129-EE42B4BD89B1}" srcId="{DCA23433-3E31-42FD-B8D8-6E01F1791B83}" destId="{080A15C6-AC1D-4103-BDB6-E6D3341E1EBE}" srcOrd="3" destOrd="0" parTransId="{B7BEB0F7-8761-4C2B-8411-0EE7EEB1FAAC}" sibTransId="{17112D31-C242-49BF-BFFE-D71AF7116139}"/>
    <dgm:cxn modelId="{6677858C-5CB7-4090-BBB5-BE9B80042B68}" type="presOf" srcId="{DCA23433-3E31-42FD-B8D8-6E01F1791B83}" destId="{BEFD8C48-41B3-480D-BF73-6761C3467968}" srcOrd="0" destOrd="0" presId="urn:microsoft.com/office/officeart/2005/8/layout/venn1"/>
    <dgm:cxn modelId="{1D0D36A3-F398-45A4-ADBC-9766006DCC24}" srcId="{DCA23433-3E31-42FD-B8D8-6E01F1791B83}" destId="{29A99520-D348-4623-A577-19B964860762}" srcOrd="5" destOrd="0" parTransId="{2BB4C15D-2F93-4651-B351-B02DF7AA65C9}" sibTransId="{16B2DE4A-D1CC-4EB2-AC70-9B76AC464A4D}"/>
    <dgm:cxn modelId="{2026C2A9-A409-4C2D-B6BB-0CDDA8BC7C14}" type="presOf" srcId="{51EEF994-269D-4412-8A0D-C3894DC2668B}" destId="{127FB980-0992-4BD1-BEB6-0BAD1536F576}" srcOrd="0" destOrd="0" presId="urn:microsoft.com/office/officeart/2005/8/layout/venn1"/>
    <dgm:cxn modelId="{5B378EAA-A63A-42D6-BD73-2234F332F35F}" type="presOf" srcId="{43EC48A8-B34E-4106-8327-0B046B409CD5}" destId="{66D44A53-A8B2-4EB1-B328-9E618A8906BC}" srcOrd="0" destOrd="0" presId="urn:microsoft.com/office/officeart/2005/8/layout/venn1"/>
    <dgm:cxn modelId="{858201B0-57FF-44F3-99C3-5AB1BD64B155}" srcId="{DCA23433-3E31-42FD-B8D8-6E01F1791B83}" destId="{91AD0245-4E91-44BC-8DB4-CA1C7F95469B}" srcOrd="2" destOrd="0" parTransId="{4EB757A4-9315-416F-A9EC-A7368A295CFC}" sibTransId="{2E5EEA95-6942-426A-B52E-3873227683A0}"/>
    <dgm:cxn modelId="{F3902BB3-6E63-4FC7-8741-2AAE0BCEEE5A}" srcId="{DCA23433-3E31-42FD-B8D8-6E01F1791B83}" destId="{2BEFF46B-1B8F-48C9-8B9D-BC1C53416F19}" srcOrd="0" destOrd="0" parTransId="{8FCFE66A-906E-49A4-8ABC-713EDCCB8E81}" sibTransId="{6A931A59-C84C-4AE5-A18D-8FCF7A60ADAC}"/>
    <dgm:cxn modelId="{E443FCDA-F951-4A1E-9AEB-EC8B48A0F497}" srcId="{DCA23433-3E31-42FD-B8D8-6E01F1791B83}" destId="{43EC48A8-B34E-4106-8327-0B046B409CD5}" srcOrd="1" destOrd="0" parTransId="{05E436BC-C1CC-4FD8-B00B-8412508D9DC0}" sibTransId="{711FD96B-D35B-46F4-BF2F-CC1E645308A5}"/>
    <dgm:cxn modelId="{502667F4-9581-47CF-8538-B548519EC97F}" type="presOf" srcId="{2BEFF46B-1B8F-48C9-8B9D-BC1C53416F19}" destId="{4FBEFD06-6145-493D-AD07-B26F2662CC63}" srcOrd="0" destOrd="0" presId="urn:microsoft.com/office/officeart/2005/8/layout/venn1"/>
    <dgm:cxn modelId="{B01F0330-5B0C-4B07-B2CB-D74C81C6A095}" type="presParOf" srcId="{BEFD8C48-41B3-480D-BF73-6761C3467968}" destId="{A603BE84-26FD-4107-97AB-5CA3E49C2727}" srcOrd="0" destOrd="0" presId="urn:microsoft.com/office/officeart/2005/8/layout/venn1"/>
    <dgm:cxn modelId="{3F218E72-EA67-499E-9B35-6B1F90368C99}" type="presParOf" srcId="{BEFD8C48-41B3-480D-BF73-6761C3467968}" destId="{4FBEFD06-6145-493D-AD07-B26F2662CC63}" srcOrd="1" destOrd="0" presId="urn:microsoft.com/office/officeart/2005/8/layout/venn1"/>
    <dgm:cxn modelId="{05A79C70-CE26-41C8-B903-20EA08C832CE}" type="presParOf" srcId="{BEFD8C48-41B3-480D-BF73-6761C3467968}" destId="{A8C3B947-DA71-4BBA-A2B5-A76B3913373F}" srcOrd="2" destOrd="0" presId="urn:microsoft.com/office/officeart/2005/8/layout/venn1"/>
    <dgm:cxn modelId="{2F399BCF-2209-493B-A7B2-38F965AB8F0F}" type="presParOf" srcId="{BEFD8C48-41B3-480D-BF73-6761C3467968}" destId="{66D44A53-A8B2-4EB1-B328-9E618A8906BC}" srcOrd="3" destOrd="0" presId="urn:microsoft.com/office/officeart/2005/8/layout/venn1"/>
    <dgm:cxn modelId="{6245B956-88A6-45D5-9345-C35E8CD6BB60}" type="presParOf" srcId="{BEFD8C48-41B3-480D-BF73-6761C3467968}" destId="{EF100CC2-3160-4733-B9B9-8693B9DD1EC2}" srcOrd="4" destOrd="0" presId="urn:microsoft.com/office/officeart/2005/8/layout/venn1"/>
    <dgm:cxn modelId="{D00418FC-C163-47F5-9B65-1FCA8F729DFB}" type="presParOf" srcId="{BEFD8C48-41B3-480D-BF73-6761C3467968}" destId="{E1001AEF-8311-44AE-BF9F-238F23FAF02F}" srcOrd="5" destOrd="0" presId="urn:microsoft.com/office/officeart/2005/8/layout/venn1"/>
    <dgm:cxn modelId="{E2C5A15C-B6E6-494A-9378-1F4BD17DB65B}" type="presParOf" srcId="{BEFD8C48-41B3-480D-BF73-6761C3467968}" destId="{85BDEC49-A895-4C93-9082-FFDDFD94C530}" srcOrd="6" destOrd="0" presId="urn:microsoft.com/office/officeart/2005/8/layout/venn1"/>
    <dgm:cxn modelId="{2D6D4CBA-6501-4345-9570-5612A46FB71C}" type="presParOf" srcId="{BEFD8C48-41B3-480D-BF73-6761C3467968}" destId="{1CF0246D-6099-4C51-B0D9-017A4C8C41A1}" srcOrd="7" destOrd="0" presId="urn:microsoft.com/office/officeart/2005/8/layout/venn1"/>
    <dgm:cxn modelId="{E9266FBE-74C4-4BFF-A277-C10401126DE6}" type="presParOf" srcId="{BEFD8C48-41B3-480D-BF73-6761C3467968}" destId="{A2B99D67-AB19-4FE2-A592-2033F7B94C73}" srcOrd="8" destOrd="0" presId="urn:microsoft.com/office/officeart/2005/8/layout/venn1"/>
    <dgm:cxn modelId="{129C3690-99C0-44AC-A36D-B93AA82B9798}" type="presParOf" srcId="{BEFD8C48-41B3-480D-BF73-6761C3467968}" destId="{127FB980-0992-4BD1-BEB6-0BAD1536F576}" srcOrd="9" destOrd="0" presId="urn:microsoft.com/office/officeart/2005/8/layout/venn1"/>
    <dgm:cxn modelId="{51664C32-1519-4250-95F9-24E4924EEE5E}" type="presParOf" srcId="{BEFD8C48-41B3-480D-BF73-6761C3467968}" destId="{BA8A9444-FF76-49B2-A0C6-5E030C1EA9FA}" srcOrd="10" destOrd="0" presId="urn:microsoft.com/office/officeart/2005/8/layout/venn1"/>
    <dgm:cxn modelId="{EEF45220-0045-4CC0-88CE-43F0304B12AB}" type="presParOf" srcId="{BEFD8C48-41B3-480D-BF73-6761C3467968}" destId="{D1ED635A-C9D0-4586-B7FA-60A76B256620}" srcOrd="11" destOrd="0" presId="urn:microsoft.com/office/officeart/2005/8/layout/venn1"/>
    <dgm:cxn modelId="{DE6EAF59-4ECC-4345-8C66-71950689604E}" type="presParOf" srcId="{BEFD8C48-41B3-480D-BF73-6761C3467968}" destId="{0B363F5F-5B4F-4D2E-BA4D-723AF1C4D7B2}" srcOrd="12" destOrd="0" presId="urn:microsoft.com/office/officeart/2005/8/layout/venn1"/>
    <dgm:cxn modelId="{955E8AE6-82AE-44E3-991A-D5C8A2564F48}" type="presParOf" srcId="{BEFD8C48-41B3-480D-BF73-6761C3467968}" destId="{B9FEC02F-EC12-4BB5-A9AB-7BD6E3E23870}"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629623-D40D-4701-BD72-E09BEC3DAEB3}" type="doc">
      <dgm:prSet loTypeId="urn:microsoft.com/office/officeart/2009/3/layout/DescendingProcess" loCatId="process" qsTypeId="urn:microsoft.com/office/officeart/2005/8/quickstyle/simple1" qsCatId="simple" csTypeId="urn:microsoft.com/office/officeart/2005/8/colors/colorful3" csCatId="colorful" phldr="1"/>
      <dgm:spPr/>
      <dgm:t>
        <a:bodyPr/>
        <a:lstStyle/>
        <a:p>
          <a:endParaRPr lang="en-US"/>
        </a:p>
      </dgm:t>
    </dgm:pt>
    <dgm:pt modelId="{87F992C5-66D5-41E0-98D1-4F47F81D6FFF}">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a:r>
            <a:rPr lang="en-US" sz="2000" b="1" dirty="0">
              <a:solidFill>
                <a:schemeClr val="tx1"/>
              </a:solidFill>
            </a:rPr>
            <a:t>Early Stage – </a:t>
          </a:r>
          <a:r>
            <a:rPr lang="en-US" sz="1800" b="0" dirty="0">
              <a:solidFill>
                <a:schemeClr val="tx1"/>
              </a:solidFill>
            </a:rPr>
            <a:t>short term memory loss, repetitive questions, etc.</a:t>
          </a:r>
        </a:p>
      </dgm:t>
    </dgm:pt>
    <dgm:pt modelId="{ABC6FA36-E7A2-499E-864B-85201E191563}" type="parTrans" cxnId="{62B35924-8FD1-4359-A8C0-3AC0C71E6BF7}">
      <dgm:prSet/>
      <dgm:spPr/>
      <dgm:t>
        <a:bodyPr/>
        <a:lstStyle/>
        <a:p>
          <a:endParaRPr lang="en-US"/>
        </a:p>
      </dgm:t>
    </dgm:pt>
    <dgm:pt modelId="{C53EF620-4F3C-48B4-8CE1-C06143E5ED79}" type="sibTrans" cxnId="{62B35924-8FD1-4359-A8C0-3AC0C71E6BF7}">
      <dgm:prSet/>
      <dgm:spPr/>
      <dgm:t>
        <a:bodyPr/>
        <a:lstStyle/>
        <a:p>
          <a:endParaRPr lang="en-US"/>
        </a:p>
      </dgm:t>
    </dgm:pt>
    <dgm:pt modelId="{C2A6ED92-3BF7-432D-BA3E-E9D05BC9B9A4}">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a:r>
            <a:rPr lang="en-US" sz="2000" b="1" dirty="0">
              <a:solidFill>
                <a:schemeClr val="tx1"/>
              </a:solidFill>
            </a:rPr>
            <a:t>Late-Stage – </a:t>
          </a:r>
          <a:r>
            <a:rPr lang="en-US" sz="1800" b="0" dirty="0">
              <a:solidFill>
                <a:schemeClr val="tx1"/>
              </a:solidFill>
            </a:rPr>
            <a:t>fully dependent in ADL’s, swallowing problems, incontinence</a:t>
          </a:r>
        </a:p>
      </dgm:t>
    </dgm:pt>
    <dgm:pt modelId="{FDFB39DB-52BC-4289-9401-DB45EFA0B40C}" type="parTrans" cxnId="{245DB85F-E258-4948-96BD-81AD9731959E}">
      <dgm:prSet/>
      <dgm:spPr/>
      <dgm:t>
        <a:bodyPr/>
        <a:lstStyle/>
        <a:p>
          <a:endParaRPr lang="en-US"/>
        </a:p>
      </dgm:t>
    </dgm:pt>
    <dgm:pt modelId="{06E1083E-DC72-4301-88A2-B9EBA30184CA}" type="sibTrans" cxnId="{245DB85F-E258-4948-96BD-81AD9731959E}">
      <dgm:prSet/>
      <dgm:spPr/>
      <dgm:t>
        <a:bodyPr/>
        <a:lstStyle/>
        <a:p>
          <a:endParaRPr lang="en-US"/>
        </a:p>
      </dgm:t>
    </dgm:pt>
    <dgm:pt modelId="{17241431-C6CF-4329-926A-8D084A89738C}">
      <dgm:prSe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a:r>
            <a:rPr lang="en-US" sz="2000" b="1" dirty="0">
              <a:solidFill>
                <a:schemeClr val="tx1"/>
              </a:solidFill>
            </a:rPr>
            <a:t> No Problems – </a:t>
          </a:r>
          <a:r>
            <a:rPr lang="en-US" sz="2000" b="0" dirty="0">
              <a:solidFill>
                <a:schemeClr val="tx1"/>
              </a:solidFill>
            </a:rPr>
            <a:t>normal level of functioning (for the person)</a:t>
          </a:r>
        </a:p>
      </dgm:t>
    </dgm:pt>
    <dgm:pt modelId="{E884936E-1948-4F86-A568-7E2AFF3937BF}" type="parTrans" cxnId="{7580A437-F3F5-4790-BFC1-89C3E134356C}">
      <dgm:prSet/>
      <dgm:spPr/>
      <dgm:t>
        <a:bodyPr/>
        <a:lstStyle/>
        <a:p>
          <a:endParaRPr lang="en-US"/>
        </a:p>
      </dgm:t>
    </dgm:pt>
    <dgm:pt modelId="{D62C61B2-24BE-44B9-B8EB-1FB421B19061}" type="sibTrans" cxnId="{7580A437-F3F5-4790-BFC1-89C3E134356C}">
      <dgm:prSet/>
      <dgm:spPr/>
      <dgm:t>
        <a:bodyPr/>
        <a:lstStyle/>
        <a:p>
          <a:endParaRPr lang="en-US"/>
        </a:p>
      </dgm:t>
    </dgm:pt>
    <dgm:pt modelId="{411C2C26-0111-48EA-A6BF-AAB4D8BFF137}">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pPr algn="ctr"/>
          <a:r>
            <a:rPr lang="en-US" sz="2000" b="1" dirty="0">
              <a:solidFill>
                <a:schemeClr val="tx1"/>
              </a:solidFill>
            </a:rPr>
            <a:t>Mid-Stage – </a:t>
          </a:r>
          <a:r>
            <a:rPr lang="en-US" sz="1800" b="0" dirty="0">
              <a:solidFill>
                <a:schemeClr val="tx1"/>
              </a:solidFill>
            </a:rPr>
            <a:t>impaired ADL ability, behavioral and psychiatric symptoms, sleep changes</a:t>
          </a:r>
          <a:endParaRPr lang="en-US" sz="2000" b="0" dirty="0">
            <a:solidFill>
              <a:schemeClr val="tx1"/>
            </a:solidFill>
          </a:endParaRPr>
        </a:p>
      </dgm:t>
    </dgm:pt>
    <dgm:pt modelId="{F18E771B-8119-4674-AE07-86623ADD668A}" type="sibTrans" cxnId="{A11FDA8A-80C3-4158-B13E-FDC5B26B25F9}">
      <dgm:prSet/>
      <dgm:spPr/>
      <dgm:t>
        <a:bodyPr/>
        <a:lstStyle/>
        <a:p>
          <a:endParaRPr lang="en-US"/>
        </a:p>
      </dgm:t>
    </dgm:pt>
    <dgm:pt modelId="{2F8FF7CC-04B5-47DE-AEF8-7CB665747B8F}" type="parTrans" cxnId="{A11FDA8A-80C3-4158-B13E-FDC5B26B25F9}">
      <dgm:prSet/>
      <dgm:spPr/>
      <dgm:t>
        <a:bodyPr/>
        <a:lstStyle/>
        <a:p>
          <a:endParaRPr lang="en-US"/>
        </a:p>
      </dgm:t>
    </dgm:pt>
    <dgm:pt modelId="{7DF572B6-747C-4613-AF93-42C5CD06640A}" type="pres">
      <dgm:prSet presAssocID="{32629623-D40D-4701-BD72-E09BEC3DAEB3}" presName="Name0" presStyleCnt="0">
        <dgm:presLayoutVars>
          <dgm:chMax val="7"/>
          <dgm:chPref val="5"/>
        </dgm:presLayoutVars>
      </dgm:prSet>
      <dgm:spPr/>
    </dgm:pt>
    <dgm:pt modelId="{58DD72A1-F74C-47FB-A3DF-A9E79C4072F3}" type="pres">
      <dgm:prSet presAssocID="{32629623-D40D-4701-BD72-E09BEC3DAEB3}" presName="arrowNode" presStyleLbl="node1" presStyleIdx="0" presStyleCnt="1"/>
      <dgm:spPr/>
    </dgm:pt>
    <dgm:pt modelId="{3CB6AA1D-9DBD-4918-B2E7-40DE87F5BB50}" type="pres">
      <dgm:prSet presAssocID="{17241431-C6CF-4329-926A-8D084A89738C}" presName="txNode1" presStyleLbl="revTx" presStyleIdx="0" presStyleCnt="4" custScaleX="185143">
        <dgm:presLayoutVars>
          <dgm:bulletEnabled val="1"/>
        </dgm:presLayoutVars>
      </dgm:prSet>
      <dgm:spPr/>
    </dgm:pt>
    <dgm:pt modelId="{21914372-42AC-44FD-A2F4-F1B7D6B606F6}" type="pres">
      <dgm:prSet presAssocID="{87F992C5-66D5-41E0-98D1-4F47F81D6FFF}" presName="txNode2" presStyleLbl="revTx" presStyleIdx="1" presStyleCnt="4" custScaleX="143303">
        <dgm:presLayoutVars>
          <dgm:bulletEnabled val="1"/>
        </dgm:presLayoutVars>
      </dgm:prSet>
      <dgm:spPr/>
    </dgm:pt>
    <dgm:pt modelId="{6B53FCF9-AB25-4443-B805-5133FDCCDACC}" type="pres">
      <dgm:prSet presAssocID="{C53EF620-4F3C-48B4-8CE1-C06143E5ED79}" presName="dotNode2" presStyleCnt="0"/>
      <dgm:spPr/>
    </dgm:pt>
    <dgm:pt modelId="{3942B450-5F65-4789-8AE8-0517689CD0DD}" type="pres">
      <dgm:prSet presAssocID="{C53EF620-4F3C-48B4-8CE1-C06143E5ED79}" presName="dotRepeatNode" presStyleLbl="fgShp" presStyleIdx="0" presStyleCnt="2"/>
      <dgm:spPr/>
    </dgm:pt>
    <dgm:pt modelId="{61020794-C100-48F0-B44F-796DE985ACED}" type="pres">
      <dgm:prSet presAssocID="{411C2C26-0111-48EA-A6BF-AAB4D8BFF137}" presName="txNode3" presStyleLbl="revTx" presStyleIdx="2" presStyleCnt="4" custScaleX="116083">
        <dgm:presLayoutVars>
          <dgm:bulletEnabled val="1"/>
        </dgm:presLayoutVars>
      </dgm:prSet>
      <dgm:spPr/>
    </dgm:pt>
    <dgm:pt modelId="{12999601-8FCD-464B-AEAA-288AB320AB26}" type="pres">
      <dgm:prSet presAssocID="{F18E771B-8119-4674-AE07-86623ADD668A}" presName="dotNode3" presStyleCnt="0"/>
      <dgm:spPr/>
    </dgm:pt>
    <dgm:pt modelId="{EBEACE8A-CB0F-4B44-8B4B-F19C1654A970}" type="pres">
      <dgm:prSet presAssocID="{F18E771B-8119-4674-AE07-86623ADD668A}" presName="dotRepeatNode" presStyleLbl="fgShp" presStyleIdx="1" presStyleCnt="2"/>
      <dgm:spPr/>
    </dgm:pt>
    <dgm:pt modelId="{1EC3259F-44AD-49BF-8936-95D6C9BC3BE8}" type="pres">
      <dgm:prSet presAssocID="{C2A6ED92-3BF7-432D-BA3E-E9D05BC9B9A4}" presName="txNode4" presStyleLbl="revTx" presStyleIdx="3" presStyleCnt="4" custScaleX="176785">
        <dgm:presLayoutVars>
          <dgm:bulletEnabled val="1"/>
        </dgm:presLayoutVars>
      </dgm:prSet>
      <dgm:spPr/>
    </dgm:pt>
  </dgm:ptLst>
  <dgm:cxnLst>
    <dgm:cxn modelId="{62B35924-8FD1-4359-A8C0-3AC0C71E6BF7}" srcId="{32629623-D40D-4701-BD72-E09BEC3DAEB3}" destId="{87F992C5-66D5-41E0-98D1-4F47F81D6FFF}" srcOrd="1" destOrd="0" parTransId="{ABC6FA36-E7A2-499E-864B-85201E191563}" sibTransId="{C53EF620-4F3C-48B4-8CE1-C06143E5ED79}"/>
    <dgm:cxn modelId="{529F172B-F726-44DE-9B7D-5D2303B65421}" type="presOf" srcId="{87F992C5-66D5-41E0-98D1-4F47F81D6FFF}" destId="{21914372-42AC-44FD-A2F4-F1B7D6B606F6}" srcOrd="0" destOrd="0" presId="urn:microsoft.com/office/officeart/2009/3/layout/DescendingProcess"/>
    <dgm:cxn modelId="{7580A437-F3F5-4790-BFC1-89C3E134356C}" srcId="{32629623-D40D-4701-BD72-E09BEC3DAEB3}" destId="{17241431-C6CF-4329-926A-8D084A89738C}" srcOrd="0" destOrd="0" parTransId="{E884936E-1948-4F86-A568-7E2AFF3937BF}" sibTransId="{D62C61B2-24BE-44B9-B8EB-1FB421B19061}"/>
    <dgm:cxn modelId="{22ED3E3A-F635-4E56-AA7E-B4EE81672F5C}" type="presOf" srcId="{411C2C26-0111-48EA-A6BF-AAB4D8BFF137}" destId="{61020794-C100-48F0-B44F-796DE985ACED}" srcOrd="0" destOrd="0" presId="urn:microsoft.com/office/officeart/2009/3/layout/DescendingProcess"/>
    <dgm:cxn modelId="{245DB85F-E258-4948-96BD-81AD9731959E}" srcId="{32629623-D40D-4701-BD72-E09BEC3DAEB3}" destId="{C2A6ED92-3BF7-432D-BA3E-E9D05BC9B9A4}" srcOrd="3" destOrd="0" parTransId="{FDFB39DB-52BC-4289-9401-DB45EFA0B40C}" sibTransId="{06E1083E-DC72-4301-88A2-B9EBA30184CA}"/>
    <dgm:cxn modelId="{EEC14256-2EC0-4FE3-AEEB-72A59685A60E}" type="presOf" srcId="{F18E771B-8119-4674-AE07-86623ADD668A}" destId="{EBEACE8A-CB0F-4B44-8B4B-F19C1654A970}" srcOrd="0" destOrd="0" presId="urn:microsoft.com/office/officeart/2009/3/layout/DescendingProcess"/>
    <dgm:cxn modelId="{A11FDA8A-80C3-4158-B13E-FDC5B26B25F9}" srcId="{32629623-D40D-4701-BD72-E09BEC3DAEB3}" destId="{411C2C26-0111-48EA-A6BF-AAB4D8BFF137}" srcOrd="2" destOrd="0" parTransId="{2F8FF7CC-04B5-47DE-AEF8-7CB665747B8F}" sibTransId="{F18E771B-8119-4674-AE07-86623ADD668A}"/>
    <dgm:cxn modelId="{673C01A1-B24E-4F1B-9A02-05ABF099F0D7}" type="presOf" srcId="{32629623-D40D-4701-BD72-E09BEC3DAEB3}" destId="{7DF572B6-747C-4613-AF93-42C5CD06640A}" srcOrd="0" destOrd="0" presId="urn:microsoft.com/office/officeart/2009/3/layout/DescendingProcess"/>
    <dgm:cxn modelId="{13EE68C2-11D4-4239-A921-5A50B22599FC}" type="presOf" srcId="{C2A6ED92-3BF7-432D-BA3E-E9D05BC9B9A4}" destId="{1EC3259F-44AD-49BF-8936-95D6C9BC3BE8}" srcOrd="0" destOrd="0" presId="urn:microsoft.com/office/officeart/2009/3/layout/DescendingProcess"/>
    <dgm:cxn modelId="{C4B38CDA-A138-41F5-945A-FD849567B2D4}" type="presOf" srcId="{17241431-C6CF-4329-926A-8D084A89738C}" destId="{3CB6AA1D-9DBD-4918-B2E7-40DE87F5BB50}" srcOrd="0" destOrd="0" presId="urn:microsoft.com/office/officeart/2009/3/layout/DescendingProcess"/>
    <dgm:cxn modelId="{F15A95FE-0065-4945-8FB7-4949C7F9B81A}" type="presOf" srcId="{C53EF620-4F3C-48B4-8CE1-C06143E5ED79}" destId="{3942B450-5F65-4789-8AE8-0517689CD0DD}" srcOrd="0" destOrd="0" presId="urn:microsoft.com/office/officeart/2009/3/layout/DescendingProcess"/>
    <dgm:cxn modelId="{52CCBE3B-6DC0-4192-957D-863F683D29D0}" type="presParOf" srcId="{7DF572B6-747C-4613-AF93-42C5CD06640A}" destId="{58DD72A1-F74C-47FB-A3DF-A9E79C4072F3}" srcOrd="0" destOrd="0" presId="urn:microsoft.com/office/officeart/2009/3/layout/DescendingProcess"/>
    <dgm:cxn modelId="{C6040E7B-026C-44D0-B3BD-D6DB57FE708D}" type="presParOf" srcId="{7DF572B6-747C-4613-AF93-42C5CD06640A}" destId="{3CB6AA1D-9DBD-4918-B2E7-40DE87F5BB50}" srcOrd="1" destOrd="0" presId="urn:microsoft.com/office/officeart/2009/3/layout/DescendingProcess"/>
    <dgm:cxn modelId="{1030B06A-EBBB-4BEC-8965-832E60B735C9}" type="presParOf" srcId="{7DF572B6-747C-4613-AF93-42C5CD06640A}" destId="{21914372-42AC-44FD-A2F4-F1B7D6B606F6}" srcOrd="2" destOrd="0" presId="urn:microsoft.com/office/officeart/2009/3/layout/DescendingProcess"/>
    <dgm:cxn modelId="{282F9A20-B633-469A-92F7-AD6FA77CE4D0}" type="presParOf" srcId="{7DF572B6-747C-4613-AF93-42C5CD06640A}" destId="{6B53FCF9-AB25-4443-B805-5133FDCCDACC}" srcOrd="3" destOrd="0" presId="urn:microsoft.com/office/officeart/2009/3/layout/DescendingProcess"/>
    <dgm:cxn modelId="{683A1801-8753-4642-9C06-D87EF661463B}" type="presParOf" srcId="{6B53FCF9-AB25-4443-B805-5133FDCCDACC}" destId="{3942B450-5F65-4789-8AE8-0517689CD0DD}" srcOrd="0" destOrd="0" presId="urn:microsoft.com/office/officeart/2009/3/layout/DescendingProcess"/>
    <dgm:cxn modelId="{F3453FA4-A078-4212-8B10-60CEB5BE87BD}" type="presParOf" srcId="{7DF572B6-747C-4613-AF93-42C5CD06640A}" destId="{61020794-C100-48F0-B44F-796DE985ACED}" srcOrd="4" destOrd="0" presId="urn:microsoft.com/office/officeart/2009/3/layout/DescendingProcess"/>
    <dgm:cxn modelId="{2E3E0299-946E-48F6-8613-595D4B5C7DB1}" type="presParOf" srcId="{7DF572B6-747C-4613-AF93-42C5CD06640A}" destId="{12999601-8FCD-464B-AEAA-288AB320AB26}" srcOrd="5" destOrd="0" presId="urn:microsoft.com/office/officeart/2009/3/layout/DescendingProcess"/>
    <dgm:cxn modelId="{44FFDD84-EE65-44AE-827E-28A2AC358924}" type="presParOf" srcId="{12999601-8FCD-464B-AEAA-288AB320AB26}" destId="{EBEACE8A-CB0F-4B44-8B4B-F19C1654A970}" srcOrd="0" destOrd="0" presId="urn:microsoft.com/office/officeart/2009/3/layout/DescendingProcess"/>
    <dgm:cxn modelId="{213C4863-CE45-4EE2-BA40-7774139652D0}" type="presParOf" srcId="{7DF572B6-747C-4613-AF93-42C5CD06640A}" destId="{1EC3259F-44AD-49BF-8936-95D6C9BC3BE8}" srcOrd="6"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8E429B-951F-4E50-8932-1DE356B3DAB4}" type="doc">
      <dgm:prSet loTypeId="urn:microsoft.com/office/officeart/2005/8/layout/vList2" loCatId="list" qsTypeId="urn:microsoft.com/office/officeart/2005/8/quickstyle/simple1" qsCatId="simple" csTypeId="urn:microsoft.com/office/officeart/2005/8/colors/accent4_5" csCatId="accent4" phldr="1"/>
      <dgm:spPr/>
      <dgm:t>
        <a:bodyPr/>
        <a:lstStyle/>
        <a:p>
          <a:endParaRPr lang="en-US"/>
        </a:p>
      </dgm:t>
    </dgm:pt>
    <dgm:pt modelId="{A05D7404-AB80-40A2-8577-BD2F3CE7F078}">
      <dgm:prSet phldrT="[Text]"/>
      <dgm:spPr/>
      <dgm:t>
        <a:bodyPr/>
        <a:lstStyle/>
        <a:p>
          <a:r>
            <a:rPr lang="en-US" dirty="0"/>
            <a:t>Functions of the frontal lobe.</a:t>
          </a:r>
        </a:p>
      </dgm:t>
    </dgm:pt>
    <dgm:pt modelId="{0879CEAE-9594-48D9-A9FC-207198F17080}" type="parTrans" cxnId="{F3725076-E54B-4740-8F2A-EE9DBFF4E7BF}">
      <dgm:prSet/>
      <dgm:spPr/>
      <dgm:t>
        <a:bodyPr/>
        <a:lstStyle/>
        <a:p>
          <a:endParaRPr lang="en-US"/>
        </a:p>
      </dgm:t>
    </dgm:pt>
    <dgm:pt modelId="{D8D94864-54D7-4DC3-ADDE-8BD17274D59F}" type="sibTrans" cxnId="{F3725076-E54B-4740-8F2A-EE9DBFF4E7BF}">
      <dgm:prSet/>
      <dgm:spPr/>
      <dgm:t>
        <a:bodyPr/>
        <a:lstStyle/>
        <a:p>
          <a:endParaRPr lang="en-US"/>
        </a:p>
      </dgm:t>
    </dgm:pt>
    <dgm:pt modelId="{C0AAE1BB-9F12-445F-8EEE-EE24CFE31FCB}">
      <dgm:prSet phldrT="[Text]"/>
      <dgm:spPr/>
      <dgm:t>
        <a:bodyPr/>
        <a:lstStyle/>
        <a:p>
          <a:r>
            <a:rPr lang="en-US" dirty="0"/>
            <a:t>Judgment</a:t>
          </a:r>
        </a:p>
      </dgm:t>
    </dgm:pt>
    <dgm:pt modelId="{9631338C-5895-438F-9BCA-342D44BD7D85}" type="parTrans" cxnId="{FED94FFC-A7A6-4399-9588-5198FB085F14}">
      <dgm:prSet/>
      <dgm:spPr/>
      <dgm:t>
        <a:bodyPr/>
        <a:lstStyle/>
        <a:p>
          <a:endParaRPr lang="en-US"/>
        </a:p>
      </dgm:t>
    </dgm:pt>
    <dgm:pt modelId="{E3834A87-EE77-40F4-8B27-EC32C8C43172}" type="sibTrans" cxnId="{FED94FFC-A7A6-4399-9588-5198FB085F14}">
      <dgm:prSet/>
      <dgm:spPr/>
      <dgm:t>
        <a:bodyPr/>
        <a:lstStyle/>
        <a:p>
          <a:endParaRPr lang="en-US"/>
        </a:p>
      </dgm:t>
    </dgm:pt>
    <dgm:pt modelId="{8991A249-9771-4FF2-9D90-AFFBF7CCAF94}">
      <dgm:prSet phldrT="[Text]"/>
      <dgm:spPr/>
      <dgm:t>
        <a:bodyPr/>
        <a:lstStyle/>
        <a:p>
          <a:r>
            <a:rPr lang="en-US" dirty="0"/>
            <a:t>Decision Making</a:t>
          </a:r>
        </a:p>
      </dgm:t>
    </dgm:pt>
    <dgm:pt modelId="{F75A073C-F3AC-4B75-8603-16C5E2E45EA8}" type="parTrans" cxnId="{6B8E4EF9-41A0-49D4-8BEC-E695B5F3853F}">
      <dgm:prSet/>
      <dgm:spPr/>
      <dgm:t>
        <a:bodyPr/>
        <a:lstStyle/>
        <a:p>
          <a:endParaRPr lang="en-US"/>
        </a:p>
      </dgm:t>
    </dgm:pt>
    <dgm:pt modelId="{4C4662CC-DF1A-4555-845B-0B5B30E546CF}" type="sibTrans" cxnId="{6B8E4EF9-41A0-49D4-8BEC-E695B5F3853F}">
      <dgm:prSet/>
      <dgm:spPr/>
      <dgm:t>
        <a:bodyPr/>
        <a:lstStyle/>
        <a:p>
          <a:endParaRPr lang="en-US"/>
        </a:p>
      </dgm:t>
    </dgm:pt>
    <dgm:pt modelId="{7E50FC93-4106-4A68-92F9-4E63E85143E6}">
      <dgm:prSet phldrT="[Text]"/>
      <dgm:spPr/>
      <dgm:t>
        <a:bodyPr/>
        <a:lstStyle/>
        <a:p>
          <a:r>
            <a:rPr lang="en-US" dirty="0"/>
            <a:t>Emotional Control</a:t>
          </a:r>
        </a:p>
      </dgm:t>
    </dgm:pt>
    <dgm:pt modelId="{79EFADB9-3661-434A-9E0C-065DCEF71BEC}" type="parTrans" cxnId="{CB281CEC-BFEC-4B9E-B34E-932BB535AD45}">
      <dgm:prSet/>
      <dgm:spPr/>
      <dgm:t>
        <a:bodyPr/>
        <a:lstStyle/>
        <a:p>
          <a:endParaRPr lang="en-US"/>
        </a:p>
      </dgm:t>
    </dgm:pt>
    <dgm:pt modelId="{C88DA568-88EB-44A1-9BE4-A2288FA5DC84}" type="sibTrans" cxnId="{CB281CEC-BFEC-4B9E-B34E-932BB535AD45}">
      <dgm:prSet/>
      <dgm:spPr/>
      <dgm:t>
        <a:bodyPr/>
        <a:lstStyle/>
        <a:p>
          <a:endParaRPr lang="en-US"/>
        </a:p>
      </dgm:t>
    </dgm:pt>
    <dgm:pt modelId="{60D012A0-2E6F-4A78-8817-87BC81DEA138}">
      <dgm:prSet phldrT="[Text]"/>
      <dgm:spPr/>
      <dgm:t>
        <a:bodyPr/>
        <a:lstStyle/>
        <a:p>
          <a:r>
            <a:rPr lang="en-US" dirty="0"/>
            <a:t>Task Sequencing</a:t>
          </a:r>
        </a:p>
      </dgm:t>
    </dgm:pt>
    <dgm:pt modelId="{7D7A974C-4846-4110-92D3-47E345BCC9EC}" type="parTrans" cxnId="{962FF318-F76E-4AC3-831E-695670A5E4B5}">
      <dgm:prSet/>
      <dgm:spPr/>
      <dgm:t>
        <a:bodyPr/>
        <a:lstStyle/>
        <a:p>
          <a:endParaRPr lang="en-US"/>
        </a:p>
      </dgm:t>
    </dgm:pt>
    <dgm:pt modelId="{3F630D37-C582-4DC5-B6BD-B6BE68185AD0}" type="sibTrans" cxnId="{962FF318-F76E-4AC3-831E-695670A5E4B5}">
      <dgm:prSet/>
      <dgm:spPr/>
      <dgm:t>
        <a:bodyPr/>
        <a:lstStyle/>
        <a:p>
          <a:endParaRPr lang="en-US"/>
        </a:p>
      </dgm:t>
    </dgm:pt>
    <dgm:pt modelId="{6E44337B-A20F-4667-8946-F929159582AE}">
      <dgm:prSet phldrT="[Text]"/>
      <dgm:spPr/>
      <dgm:t>
        <a:bodyPr/>
        <a:lstStyle/>
        <a:p>
          <a:r>
            <a:rPr lang="en-US" dirty="0"/>
            <a:t>Initiative</a:t>
          </a:r>
        </a:p>
      </dgm:t>
    </dgm:pt>
    <dgm:pt modelId="{5695399A-055D-4701-95DF-132C78C02429}" type="parTrans" cxnId="{B3648547-A439-438F-89FD-B73798BE60C8}">
      <dgm:prSet/>
      <dgm:spPr/>
      <dgm:t>
        <a:bodyPr/>
        <a:lstStyle/>
        <a:p>
          <a:endParaRPr lang="en-US"/>
        </a:p>
      </dgm:t>
    </dgm:pt>
    <dgm:pt modelId="{5FB80926-28F5-49AC-8245-B1DB84789B59}" type="sibTrans" cxnId="{B3648547-A439-438F-89FD-B73798BE60C8}">
      <dgm:prSet/>
      <dgm:spPr/>
      <dgm:t>
        <a:bodyPr/>
        <a:lstStyle/>
        <a:p>
          <a:endParaRPr lang="en-US"/>
        </a:p>
      </dgm:t>
    </dgm:pt>
    <dgm:pt modelId="{09247A13-3668-4B83-A8DE-57FCA6DAAD6E}">
      <dgm:prSet phldrT="[Text]"/>
      <dgm:spPr/>
      <dgm:t>
        <a:bodyPr/>
        <a:lstStyle/>
        <a:p>
          <a:r>
            <a:rPr lang="en-US" dirty="0"/>
            <a:t>Working Memory</a:t>
          </a:r>
        </a:p>
      </dgm:t>
    </dgm:pt>
    <dgm:pt modelId="{B0024B0A-B711-4E30-9CA3-AC1178697607}" type="parTrans" cxnId="{A88F1DEE-CE97-4CF7-968D-E5A5D8382BB8}">
      <dgm:prSet/>
      <dgm:spPr/>
      <dgm:t>
        <a:bodyPr/>
        <a:lstStyle/>
        <a:p>
          <a:endParaRPr lang="en-US"/>
        </a:p>
      </dgm:t>
    </dgm:pt>
    <dgm:pt modelId="{7FC05008-AE4A-487F-B88D-2C1C06A62989}" type="sibTrans" cxnId="{A88F1DEE-CE97-4CF7-968D-E5A5D8382BB8}">
      <dgm:prSet/>
      <dgm:spPr/>
      <dgm:t>
        <a:bodyPr/>
        <a:lstStyle/>
        <a:p>
          <a:endParaRPr lang="en-US"/>
        </a:p>
      </dgm:t>
    </dgm:pt>
    <dgm:pt modelId="{A40B9117-9BD6-403A-AD40-AB2F4469DB03}">
      <dgm:prSet phldrT="[Text]"/>
      <dgm:spPr/>
      <dgm:t>
        <a:bodyPr/>
        <a:lstStyle/>
        <a:p>
          <a:r>
            <a:rPr lang="en-US" dirty="0"/>
            <a:t>Problem Solving</a:t>
          </a:r>
        </a:p>
      </dgm:t>
    </dgm:pt>
    <dgm:pt modelId="{B45866E8-160C-4ECE-955A-9A2A7FD03945}" type="parTrans" cxnId="{5A122152-BA1D-4D79-9FE9-B0FF9D47B9B4}">
      <dgm:prSet/>
      <dgm:spPr/>
      <dgm:t>
        <a:bodyPr/>
        <a:lstStyle/>
        <a:p>
          <a:endParaRPr lang="en-US"/>
        </a:p>
      </dgm:t>
    </dgm:pt>
    <dgm:pt modelId="{AABC736D-7D2B-488E-A7C6-F34CED3867B1}" type="sibTrans" cxnId="{5A122152-BA1D-4D79-9FE9-B0FF9D47B9B4}">
      <dgm:prSet/>
      <dgm:spPr/>
      <dgm:t>
        <a:bodyPr/>
        <a:lstStyle/>
        <a:p>
          <a:endParaRPr lang="en-US"/>
        </a:p>
      </dgm:t>
    </dgm:pt>
    <dgm:pt modelId="{0A58BF7B-5DF3-4FF0-AC51-19FB14AEC94A}">
      <dgm:prSet phldrT="[Text]"/>
      <dgm:spPr/>
      <dgm:t>
        <a:bodyPr/>
        <a:lstStyle/>
        <a:p>
          <a:r>
            <a:rPr lang="en-US" dirty="0"/>
            <a:t>Reasoning </a:t>
          </a:r>
        </a:p>
      </dgm:t>
    </dgm:pt>
    <dgm:pt modelId="{0E47B7B9-A75C-4E6D-9768-2CE7A137459F}" type="parTrans" cxnId="{13C26B73-3712-4382-8BC0-53099D39DD3F}">
      <dgm:prSet/>
      <dgm:spPr/>
      <dgm:t>
        <a:bodyPr/>
        <a:lstStyle/>
        <a:p>
          <a:endParaRPr lang="en-US"/>
        </a:p>
      </dgm:t>
    </dgm:pt>
    <dgm:pt modelId="{801368EC-FCB4-4D14-96C0-E750FF1A8E72}" type="sibTrans" cxnId="{13C26B73-3712-4382-8BC0-53099D39DD3F}">
      <dgm:prSet/>
      <dgm:spPr/>
      <dgm:t>
        <a:bodyPr/>
        <a:lstStyle/>
        <a:p>
          <a:endParaRPr lang="en-US"/>
        </a:p>
      </dgm:t>
    </dgm:pt>
    <dgm:pt modelId="{4CF7D949-DF6E-44E1-94DE-AF3EF279BF09}" type="pres">
      <dgm:prSet presAssocID="{2F8E429B-951F-4E50-8932-1DE356B3DAB4}" presName="linear" presStyleCnt="0">
        <dgm:presLayoutVars>
          <dgm:animLvl val="lvl"/>
          <dgm:resizeHandles val="exact"/>
        </dgm:presLayoutVars>
      </dgm:prSet>
      <dgm:spPr/>
    </dgm:pt>
    <dgm:pt modelId="{28EFDDA5-D4AF-46D1-8B37-C8CA4BEFA9AE}" type="pres">
      <dgm:prSet presAssocID="{A05D7404-AB80-40A2-8577-BD2F3CE7F078}" presName="parentText" presStyleLbl="node1" presStyleIdx="0" presStyleCnt="1">
        <dgm:presLayoutVars>
          <dgm:chMax val="0"/>
          <dgm:bulletEnabled val="1"/>
        </dgm:presLayoutVars>
      </dgm:prSet>
      <dgm:spPr/>
    </dgm:pt>
    <dgm:pt modelId="{00C447B4-CC75-4C25-9167-5AF8372E0398}" type="pres">
      <dgm:prSet presAssocID="{A05D7404-AB80-40A2-8577-BD2F3CE7F078}" presName="childText" presStyleLbl="revTx" presStyleIdx="0" presStyleCnt="1">
        <dgm:presLayoutVars>
          <dgm:bulletEnabled val="1"/>
        </dgm:presLayoutVars>
      </dgm:prSet>
      <dgm:spPr/>
    </dgm:pt>
  </dgm:ptLst>
  <dgm:cxnLst>
    <dgm:cxn modelId="{962FF318-F76E-4AC3-831E-695670A5E4B5}" srcId="{A05D7404-AB80-40A2-8577-BD2F3CE7F078}" destId="{60D012A0-2E6F-4A78-8817-87BC81DEA138}" srcOrd="3" destOrd="0" parTransId="{7D7A974C-4846-4110-92D3-47E345BCC9EC}" sibTransId="{3F630D37-C582-4DC5-B6BD-B6BE68185AD0}"/>
    <dgm:cxn modelId="{2ACE0D21-7B16-4295-A320-ED92F04F518E}" type="presOf" srcId="{C0AAE1BB-9F12-445F-8EEE-EE24CFE31FCB}" destId="{00C447B4-CC75-4C25-9167-5AF8372E0398}" srcOrd="0" destOrd="0" presId="urn:microsoft.com/office/officeart/2005/8/layout/vList2"/>
    <dgm:cxn modelId="{7435BC2F-E6A9-4944-BC25-1E3FDEF1D064}" type="presOf" srcId="{7E50FC93-4106-4A68-92F9-4E63E85143E6}" destId="{00C447B4-CC75-4C25-9167-5AF8372E0398}" srcOrd="0" destOrd="2" presId="urn:microsoft.com/office/officeart/2005/8/layout/vList2"/>
    <dgm:cxn modelId="{B3648547-A439-438F-89FD-B73798BE60C8}" srcId="{A05D7404-AB80-40A2-8577-BD2F3CE7F078}" destId="{6E44337B-A20F-4667-8946-F929159582AE}" srcOrd="4" destOrd="0" parTransId="{5695399A-055D-4701-95DF-132C78C02429}" sibTransId="{5FB80926-28F5-49AC-8245-B1DB84789B59}"/>
    <dgm:cxn modelId="{0123AA49-3AEE-432D-8AD8-3C0E5C3BEAFC}" type="presOf" srcId="{A05D7404-AB80-40A2-8577-BD2F3CE7F078}" destId="{28EFDDA5-D4AF-46D1-8B37-C8CA4BEFA9AE}" srcOrd="0" destOrd="0" presId="urn:microsoft.com/office/officeart/2005/8/layout/vList2"/>
    <dgm:cxn modelId="{5A122152-BA1D-4D79-9FE9-B0FF9D47B9B4}" srcId="{A05D7404-AB80-40A2-8577-BD2F3CE7F078}" destId="{A40B9117-9BD6-403A-AD40-AB2F4469DB03}" srcOrd="6" destOrd="0" parTransId="{B45866E8-160C-4ECE-955A-9A2A7FD03945}" sibTransId="{AABC736D-7D2B-488E-A7C6-F34CED3867B1}"/>
    <dgm:cxn modelId="{13C26B73-3712-4382-8BC0-53099D39DD3F}" srcId="{A05D7404-AB80-40A2-8577-BD2F3CE7F078}" destId="{0A58BF7B-5DF3-4FF0-AC51-19FB14AEC94A}" srcOrd="7" destOrd="0" parTransId="{0E47B7B9-A75C-4E6D-9768-2CE7A137459F}" sibTransId="{801368EC-FCB4-4D14-96C0-E750FF1A8E72}"/>
    <dgm:cxn modelId="{F3725076-E54B-4740-8F2A-EE9DBFF4E7BF}" srcId="{2F8E429B-951F-4E50-8932-1DE356B3DAB4}" destId="{A05D7404-AB80-40A2-8577-BD2F3CE7F078}" srcOrd="0" destOrd="0" parTransId="{0879CEAE-9594-48D9-A9FC-207198F17080}" sibTransId="{D8D94864-54D7-4DC3-ADDE-8BD17274D59F}"/>
    <dgm:cxn modelId="{537914A5-F992-4ADC-B68B-DB5CAE9B212A}" type="presOf" srcId="{6E44337B-A20F-4667-8946-F929159582AE}" destId="{00C447B4-CC75-4C25-9167-5AF8372E0398}" srcOrd="0" destOrd="4" presId="urn:microsoft.com/office/officeart/2005/8/layout/vList2"/>
    <dgm:cxn modelId="{F3AB31BE-B042-4F21-9D99-46FE271C0B02}" type="presOf" srcId="{60D012A0-2E6F-4A78-8817-87BC81DEA138}" destId="{00C447B4-CC75-4C25-9167-5AF8372E0398}" srcOrd="0" destOrd="3" presId="urn:microsoft.com/office/officeart/2005/8/layout/vList2"/>
    <dgm:cxn modelId="{DFC786C1-C2C2-4214-A649-B4B8AF515939}" type="presOf" srcId="{8991A249-9771-4FF2-9D90-AFFBF7CCAF94}" destId="{00C447B4-CC75-4C25-9167-5AF8372E0398}" srcOrd="0" destOrd="1" presId="urn:microsoft.com/office/officeart/2005/8/layout/vList2"/>
    <dgm:cxn modelId="{8E8FC1C5-0861-4072-8D2E-6752CEDFCF75}" type="presOf" srcId="{A40B9117-9BD6-403A-AD40-AB2F4469DB03}" destId="{00C447B4-CC75-4C25-9167-5AF8372E0398}" srcOrd="0" destOrd="6" presId="urn:microsoft.com/office/officeart/2005/8/layout/vList2"/>
    <dgm:cxn modelId="{87597CD7-EB05-4F20-9E1A-815690C34649}" type="presOf" srcId="{2F8E429B-951F-4E50-8932-1DE356B3DAB4}" destId="{4CF7D949-DF6E-44E1-94DE-AF3EF279BF09}" srcOrd="0" destOrd="0" presId="urn:microsoft.com/office/officeart/2005/8/layout/vList2"/>
    <dgm:cxn modelId="{721B06E6-46C8-4FB1-8689-6EDD5FF8CAE7}" type="presOf" srcId="{0A58BF7B-5DF3-4FF0-AC51-19FB14AEC94A}" destId="{00C447B4-CC75-4C25-9167-5AF8372E0398}" srcOrd="0" destOrd="7" presId="urn:microsoft.com/office/officeart/2005/8/layout/vList2"/>
    <dgm:cxn modelId="{CB281CEC-BFEC-4B9E-B34E-932BB535AD45}" srcId="{A05D7404-AB80-40A2-8577-BD2F3CE7F078}" destId="{7E50FC93-4106-4A68-92F9-4E63E85143E6}" srcOrd="2" destOrd="0" parTransId="{79EFADB9-3661-434A-9E0C-065DCEF71BEC}" sibTransId="{C88DA568-88EB-44A1-9BE4-A2288FA5DC84}"/>
    <dgm:cxn modelId="{A88F1DEE-CE97-4CF7-968D-E5A5D8382BB8}" srcId="{A05D7404-AB80-40A2-8577-BD2F3CE7F078}" destId="{09247A13-3668-4B83-A8DE-57FCA6DAAD6E}" srcOrd="5" destOrd="0" parTransId="{B0024B0A-B711-4E30-9CA3-AC1178697607}" sibTransId="{7FC05008-AE4A-487F-B88D-2C1C06A62989}"/>
    <dgm:cxn modelId="{6B8E4EF9-41A0-49D4-8BEC-E695B5F3853F}" srcId="{A05D7404-AB80-40A2-8577-BD2F3CE7F078}" destId="{8991A249-9771-4FF2-9D90-AFFBF7CCAF94}" srcOrd="1" destOrd="0" parTransId="{F75A073C-F3AC-4B75-8603-16C5E2E45EA8}" sibTransId="{4C4662CC-DF1A-4555-845B-0B5B30E546CF}"/>
    <dgm:cxn modelId="{106593F9-1D0A-4013-B944-BD862942D8E5}" type="presOf" srcId="{09247A13-3668-4B83-A8DE-57FCA6DAAD6E}" destId="{00C447B4-CC75-4C25-9167-5AF8372E0398}" srcOrd="0" destOrd="5" presId="urn:microsoft.com/office/officeart/2005/8/layout/vList2"/>
    <dgm:cxn modelId="{FED94FFC-A7A6-4399-9588-5198FB085F14}" srcId="{A05D7404-AB80-40A2-8577-BD2F3CE7F078}" destId="{C0AAE1BB-9F12-445F-8EEE-EE24CFE31FCB}" srcOrd="0" destOrd="0" parTransId="{9631338C-5895-438F-9BCA-342D44BD7D85}" sibTransId="{E3834A87-EE77-40F4-8B27-EC32C8C43172}"/>
    <dgm:cxn modelId="{CBEBFB58-8AF7-4445-A697-C0955D65FACC}" type="presParOf" srcId="{4CF7D949-DF6E-44E1-94DE-AF3EF279BF09}" destId="{28EFDDA5-D4AF-46D1-8B37-C8CA4BEFA9AE}" srcOrd="0" destOrd="0" presId="urn:microsoft.com/office/officeart/2005/8/layout/vList2"/>
    <dgm:cxn modelId="{AF5A2A1C-2AC4-4CC3-BA18-F0DC6F741E2A}" type="presParOf" srcId="{4CF7D949-DF6E-44E1-94DE-AF3EF279BF09}" destId="{00C447B4-CC75-4C25-9167-5AF8372E039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6A615A-F62B-41DA-BAD8-0EB430B0C34C}" type="doc">
      <dgm:prSet loTypeId="urn:microsoft.com/office/officeart/2008/layout/PictureStrips" loCatId="list" qsTypeId="urn:microsoft.com/office/officeart/2005/8/quickstyle/simple1" qsCatId="simple" csTypeId="urn:microsoft.com/office/officeart/2005/8/colors/colorful3" csCatId="colorful" phldr="1"/>
      <dgm:spPr/>
      <dgm:t>
        <a:bodyPr/>
        <a:lstStyle/>
        <a:p>
          <a:endParaRPr lang="en-US"/>
        </a:p>
      </dgm:t>
    </dgm:pt>
    <dgm:pt modelId="{975E3EB7-E25D-43B5-8713-32CF3722E4BF}">
      <dgm:prSet/>
      <dgm:spPr/>
      <dgm:t>
        <a:bodyPr/>
        <a:lstStyle/>
        <a:p>
          <a:pPr rtl="0"/>
          <a:r>
            <a:rPr lang="en-US" b="1" dirty="0"/>
            <a:t>Protect the person from physical injury. </a:t>
          </a:r>
        </a:p>
      </dgm:t>
    </dgm:pt>
    <dgm:pt modelId="{9522D019-0D12-480E-8248-96C9147E4931}" type="parTrans" cxnId="{FB332BBA-B5F8-4267-8731-BF1B8C15E676}">
      <dgm:prSet/>
      <dgm:spPr/>
      <dgm:t>
        <a:bodyPr/>
        <a:lstStyle/>
        <a:p>
          <a:endParaRPr lang="en-US"/>
        </a:p>
      </dgm:t>
    </dgm:pt>
    <dgm:pt modelId="{11340A10-42E0-4CC2-A831-69678CE1B0F2}" type="sibTrans" cxnId="{FB332BBA-B5F8-4267-8731-BF1B8C15E676}">
      <dgm:prSet/>
      <dgm:spPr/>
      <dgm:t>
        <a:bodyPr/>
        <a:lstStyle/>
        <a:p>
          <a:endParaRPr lang="en-US"/>
        </a:p>
      </dgm:t>
    </dgm:pt>
    <dgm:pt modelId="{173C52E8-389F-40AC-9BC0-6D4460D2386F}">
      <dgm:prSet/>
      <dgm:spPr/>
      <dgm:t>
        <a:bodyPr/>
        <a:lstStyle/>
        <a:p>
          <a:pPr rtl="0"/>
          <a:r>
            <a:rPr lang="en-US" b="1" dirty="0"/>
            <a:t>Maintain independence as long as possible. </a:t>
          </a:r>
        </a:p>
      </dgm:t>
    </dgm:pt>
    <dgm:pt modelId="{03B54E06-233F-4EA6-A374-ECD6C7C139DE}" type="parTrans" cxnId="{E2CECA8E-4F2E-4F6D-982D-A2469EDAAA7D}">
      <dgm:prSet/>
      <dgm:spPr/>
      <dgm:t>
        <a:bodyPr/>
        <a:lstStyle/>
        <a:p>
          <a:endParaRPr lang="en-US"/>
        </a:p>
      </dgm:t>
    </dgm:pt>
    <dgm:pt modelId="{382650D4-3DF3-4CF1-B8D4-337903E7A02D}" type="sibTrans" cxnId="{E2CECA8E-4F2E-4F6D-982D-A2469EDAAA7D}">
      <dgm:prSet/>
      <dgm:spPr/>
      <dgm:t>
        <a:bodyPr/>
        <a:lstStyle/>
        <a:p>
          <a:endParaRPr lang="en-US"/>
        </a:p>
      </dgm:t>
    </dgm:pt>
    <dgm:pt modelId="{21B155A4-46FF-42D3-818C-6A2815005627}">
      <dgm:prSet/>
      <dgm:spPr/>
      <dgm:t>
        <a:bodyPr/>
        <a:lstStyle/>
        <a:p>
          <a:pPr rtl="0"/>
          <a:r>
            <a:rPr lang="en-US" b="1" dirty="0"/>
            <a:t>Focus on what the person can still do. </a:t>
          </a:r>
        </a:p>
      </dgm:t>
    </dgm:pt>
    <dgm:pt modelId="{7AA574D2-30DA-42AB-B73A-0E14F87A02A0}" type="parTrans" cxnId="{B10B263E-B789-4F4D-BC45-090F684FB524}">
      <dgm:prSet/>
      <dgm:spPr/>
      <dgm:t>
        <a:bodyPr/>
        <a:lstStyle/>
        <a:p>
          <a:endParaRPr lang="en-US"/>
        </a:p>
      </dgm:t>
    </dgm:pt>
    <dgm:pt modelId="{FD22E1DD-9BE0-428B-814F-47A6D126B670}" type="sibTrans" cxnId="{B10B263E-B789-4F4D-BC45-090F684FB524}">
      <dgm:prSet/>
      <dgm:spPr/>
      <dgm:t>
        <a:bodyPr/>
        <a:lstStyle/>
        <a:p>
          <a:endParaRPr lang="en-US"/>
        </a:p>
      </dgm:t>
    </dgm:pt>
    <dgm:pt modelId="{16860AEE-3CB1-4D65-89EC-570D1C37F46D}">
      <dgm:prSet/>
      <dgm:spPr/>
      <dgm:t>
        <a:bodyPr/>
        <a:lstStyle/>
        <a:p>
          <a:pPr rtl="0"/>
          <a:r>
            <a:rPr lang="en-US" b="1" dirty="0"/>
            <a:t>Provide physical and mental activities that the person can do. </a:t>
          </a:r>
        </a:p>
      </dgm:t>
    </dgm:pt>
    <dgm:pt modelId="{4834B34A-89CD-4EE4-9953-0D33DEE8F534}" type="parTrans" cxnId="{9F03DD44-866A-4307-82BF-F11BE52FD270}">
      <dgm:prSet/>
      <dgm:spPr/>
      <dgm:t>
        <a:bodyPr/>
        <a:lstStyle/>
        <a:p>
          <a:endParaRPr lang="en-US"/>
        </a:p>
      </dgm:t>
    </dgm:pt>
    <dgm:pt modelId="{303D6D86-5AA1-43C7-9761-AD95DB024E25}" type="sibTrans" cxnId="{9F03DD44-866A-4307-82BF-F11BE52FD270}">
      <dgm:prSet/>
      <dgm:spPr/>
      <dgm:t>
        <a:bodyPr/>
        <a:lstStyle/>
        <a:p>
          <a:endParaRPr lang="en-US"/>
        </a:p>
      </dgm:t>
    </dgm:pt>
    <dgm:pt modelId="{D0D8B625-B263-4FD5-ADF7-6987EA3D60B4}">
      <dgm:prSet/>
      <dgm:spPr/>
      <dgm:t>
        <a:bodyPr/>
        <a:lstStyle/>
        <a:p>
          <a:pPr rtl="0"/>
          <a:r>
            <a:rPr lang="en-US" b="1" dirty="0"/>
            <a:t>Support the person’s dignity and self-esteem at all times. </a:t>
          </a:r>
        </a:p>
      </dgm:t>
    </dgm:pt>
    <dgm:pt modelId="{3BE62AA8-E062-4859-B4A8-2B82960ADB46}" type="parTrans" cxnId="{6E58E549-C603-4DE0-B65C-72CECF7D37F5}">
      <dgm:prSet/>
      <dgm:spPr/>
      <dgm:t>
        <a:bodyPr/>
        <a:lstStyle/>
        <a:p>
          <a:endParaRPr lang="en-US"/>
        </a:p>
      </dgm:t>
    </dgm:pt>
    <dgm:pt modelId="{9EE03869-17EF-4CCB-AF6F-8A460D9E5D86}" type="sibTrans" cxnId="{6E58E549-C603-4DE0-B65C-72CECF7D37F5}">
      <dgm:prSet/>
      <dgm:spPr/>
      <dgm:t>
        <a:bodyPr/>
        <a:lstStyle/>
        <a:p>
          <a:endParaRPr lang="en-US"/>
        </a:p>
      </dgm:t>
    </dgm:pt>
    <dgm:pt modelId="{798E52C4-026E-434F-A5D0-6880E5932CBF}" type="pres">
      <dgm:prSet presAssocID="{4A6A615A-F62B-41DA-BAD8-0EB430B0C34C}" presName="Name0" presStyleCnt="0">
        <dgm:presLayoutVars>
          <dgm:dir/>
          <dgm:resizeHandles val="exact"/>
        </dgm:presLayoutVars>
      </dgm:prSet>
      <dgm:spPr/>
    </dgm:pt>
    <dgm:pt modelId="{A8534BE6-A667-475B-9D60-4F3417001821}" type="pres">
      <dgm:prSet presAssocID="{975E3EB7-E25D-43B5-8713-32CF3722E4BF}" presName="composite" presStyleCnt="0"/>
      <dgm:spPr/>
    </dgm:pt>
    <dgm:pt modelId="{D8E604AA-042D-47A3-B5F6-6B0BEEF319DB}" type="pres">
      <dgm:prSet presAssocID="{975E3EB7-E25D-43B5-8713-32CF3722E4BF}" presName="rect1" presStyleLbl="trAlignAcc1" presStyleIdx="0" presStyleCnt="5">
        <dgm:presLayoutVars>
          <dgm:bulletEnabled val="1"/>
        </dgm:presLayoutVars>
      </dgm:prSet>
      <dgm:spPr/>
    </dgm:pt>
    <dgm:pt modelId="{C307C0EB-62B7-4A2C-BBC2-C29BAD185EC7}" type="pres">
      <dgm:prSet presAssocID="{975E3EB7-E25D-43B5-8713-32CF3722E4BF}" presName="rect2" presStyleLbl="fgImgPlace1" presStyleIdx="0" presStyleCnt="5" custScaleY="10121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6FD00890-5DDA-4B2D-BF92-454FC56A4608}" type="pres">
      <dgm:prSet presAssocID="{11340A10-42E0-4CC2-A831-69678CE1B0F2}" presName="sibTrans" presStyleCnt="0"/>
      <dgm:spPr/>
    </dgm:pt>
    <dgm:pt modelId="{C498EDB8-203B-406A-AB59-7A790A6B3D33}" type="pres">
      <dgm:prSet presAssocID="{173C52E8-389F-40AC-9BC0-6D4460D2386F}" presName="composite" presStyleCnt="0"/>
      <dgm:spPr/>
    </dgm:pt>
    <dgm:pt modelId="{F65174EF-9BEE-4150-AD84-04FC083AB741}" type="pres">
      <dgm:prSet presAssocID="{173C52E8-389F-40AC-9BC0-6D4460D2386F}" presName="rect1" presStyleLbl="trAlignAcc1" presStyleIdx="1" presStyleCnt="5">
        <dgm:presLayoutVars>
          <dgm:bulletEnabled val="1"/>
        </dgm:presLayoutVars>
      </dgm:prSet>
      <dgm:spPr/>
    </dgm:pt>
    <dgm:pt modelId="{D145A38C-73EF-49B5-B0D9-52DD5D6182F3}" type="pres">
      <dgm:prSet presAssocID="{173C52E8-389F-40AC-9BC0-6D4460D2386F}" presName="rect2" presStyleLbl="fgImgPlace1" presStyleIdx="1"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 modelId="{33807542-AB59-4676-97A6-9C9F47981BED}" type="pres">
      <dgm:prSet presAssocID="{382650D4-3DF3-4CF1-B8D4-337903E7A02D}" presName="sibTrans" presStyleCnt="0"/>
      <dgm:spPr/>
    </dgm:pt>
    <dgm:pt modelId="{550A290D-E8ED-4247-9662-6A301AEF8AD1}" type="pres">
      <dgm:prSet presAssocID="{21B155A4-46FF-42D3-818C-6A2815005627}" presName="composite" presStyleCnt="0"/>
      <dgm:spPr/>
    </dgm:pt>
    <dgm:pt modelId="{D0C8D313-EB80-4B05-A4F5-3BB98FB4DFAD}" type="pres">
      <dgm:prSet presAssocID="{21B155A4-46FF-42D3-818C-6A2815005627}" presName="rect1" presStyleLbl="trAlignAcc1" presStyleIdx="2" presStyleCnt="5">
        <dgm:presLayoutVars>
          <dgm:bulletEnabled val="1"/>
        </dgm:presLayoutVars>
      </dgm:prSet>
      <dgm:spPr/>
    </dgm:pt>
    <dgm:pt modelId="{5EFB7035-576A-44C4-86A0-7CB87DA5BD4B}" type="pres">
      <dgm:prSet presAssocID="{21B155A4-46FF-42D3-818C-6A2815005627}" presName="rect2" presStyleLbl="fgImgPlace1" presStyleIdx="2"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 modelId="{CB8DC6C5-3AA3-48ED-87E7-76E587780E3F}" type="pres">
      <dgm:prSet presAssocID="{FD22E1DD-9BE0-428B-814F-47A6D126B670}" presName="sibTrans" presStyleCnt="0"/>
      <dgm:spPr/>
    </dgm:pt>
    <dgm:pt modelId="{322856CC-2859-40FD-AF4C-727BF6C3CF07}" type="pres">
      <dgm:prSet presAssocID="{16860AEE-3CB1-4D65-89EC-570D1C37F46D}" presName="composite" presStyleCnt="0"/>
      <dgm:spPr/>
    </dgm:pt>
    <dgm:pt modelId="{E2A848F6-05B9-402D-ACE0-687639B48A90}" type="pres">
      <dgm:prSet presAssocID="{16860AEE-3CB1-4D65-89EC-570D1C37F46D}" presName="rect1" presStyleLbl="trAlignAcc1" presStyleIdx="3" presStyleCnt="5">
        <dgm:presLayoutVars>
          <dgm:bulletEnabled val="1"/>
        </dgm:presLayoutVars>
      </dgm:prSet>
      <dgm:spPr/>
    </dgm:pt>
    <dgm:pt modelId="{DFEBC6D9-A53C-49EC-A158-A22FB7C28BDE}" type="pres">
      <dgm:prSet presAssocID="{16860AEE-3CB1-4D65-89EC-570D1C37F46D}" presName="rect2" presStyleLbl="fgImgPlace1" presStyleIdx="3"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 modelId="{55F36FCA-27B8-4B80-932B-77B79885D991}" type="pres">
      <dgm:prSet presAssocID="{303D6D86-5AA1-43C7-9761-AD95DB024E25}" presName="sibTrans" presStyleCnt="0"/>
      <dgm:spPr/>
    </dgm:pt>
    <dgm:pt modelId="{1D34ADE5-B04D-4BFC-BEAB-BB45EB91C5E9}" type="pres">
      <dgm:prSet presAssocID="{D0D8B625-B263-4FD5-ADF7-6987EA3D60B4}" presName="composite" presStyleCnt="0"/>
      <dgm:spPr/>
    </dgm:pt>
    <dgm:pt modelId="{414DD599-47FA-4F77-A719-AEC058568F9D}" type="pres">
      <dgm:prSet presAssocID="{D0D8B625-B263-4FD5-ADF7-6987EA3D60B4}" presName="rect1" presStyleLbl="trAlignAcc1" presStyleIdx="4" presStyleCnt="5">
        <dgm:presLayoutVars>
          <dgm:bulletEnabled val="1"/>
        </dgm:presLayoutVars>
      </dgm:prSet>
      <dgm:spPr/>
    </dgm:pt>
    <dgm:pt modelId="{A0866E1F-7128-4953-95CC-EDFDD779D79B}" type="pres">
      <dgm:prSet presAssocID="{D0D8B625-B263-4FD5-ADF7-6987EA3D60B4}" presName="rect2" presStyleLbl="fgImgPlace1" presStyleIdx="4"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pt>
  </dgm:ptLst>
  <dgm:cxnLst>
    <dgm:cxn modelId="{B10B263E-B789-4F4D-BC45-090F684FB524}" srcId="{4A6A615A-F62B-41DA-BAD8-0EB430B0C34C}" destId="{21B155A4-46FF-42D3-818C-6A2815005627}" srcOrd="2" destOrd="0" parTransId="{7AA574D2-30DA-42AB-B73A-0E14F87A02A0}" sibTransId="{FD22E1DD-9BE0-428B-814F-47A6D126B670}"/>
    <dgm:cxn modelId="{40835042-D2B2-4CBD-B25B-AF2B697A5940}" type="presOf" srcId="{173C52E8-389F-40AC-9BC0-6D4460D2386F}" destId="{F65174EF-9BEE-4150-AD84-04FC083AB741}" srcOrd="0" destOrd="0" presId="urn:microsoft.com/office/officeart/2008/layout/PictureStrips"/>
    <dgm:cxn modelId="{9F03DD44-866A-4307-82BF-F11BE52FD270}" srcId="{4A6A615A-F62B-41DA-BAD8-0EB430B0C34C}" destId="{16860AEE-3CB1-4D65-89EC-570D1C37F46D}" srcOrd="3" destOrd="0" parTransId="{4834B34A-89CD-4EE4-9953-0D33DEE8F534}" sibTransId="{303D6D86-5AA1-43C7-9761-AD95DB024E25}"/>
    <dgm:cxn modelId="{6E58E549-C603-4DE0-B65C-72CECF7D37F5}" srcId="{4A6A615A-F62B-41DA-BAD8-0EB430B0C34C}" destId="{D0D8B625-B263-4FD5-ADF7-6987EA3D60B4}" srcOrd="4" destOrd="0" parTransId="{3BE62AA8-E062-4859-B4A8-2B82960ADB46}" sibTransId="{9EE03869-17EF-4CCB-AF6F-8A460D9E5D86}"/>
    <dgm:cxn modelId="{085C7259-7160-4D37-B923-48FF0CB43784}" type="presOf" srcId="{16860AEE-3CB1-4D65-89EC-570D1C37F46D}" destId="{E2A848F6-05B9-402D-ACE0-687639B48A90}" srcOrd="0" destOrd="0" presId="urn:microsoft.com/office/officeart/2008/layout/PictureStrips"/>
    <dgm:cxn modelId="{E2CECA8E-4F2E-4F6D-982D-A2469EDAAA7D}" srcId="{4A6A615A-F62B-41DA-BAD8-0EB430B0C34C}" destId="{173C52E8-389F-40AC-9BC0-6D4460D2386F}" srcOrd="1" destOrd="0" parTransId="{03B54E06-233F-4EA6-A374-ECD6C7C139DE}" sibTransId="{382650D4-3DF3-4CF1-B8D4-337903E7A02D}"/>
    <dgm:cxn modelId="{594FDBAF-5A99-49E3-949E-1AA625D2AEC9}" type="presOf" srcId="{975E3EB7-E25D-43B5-8713-32CF3722E4BF}" destId="{D8E604AA-042D-47A3-B5F6-6B0BEEF319DB}" srcOrd="0" destOrd="0" presId="urn:microsoft.com/office/officeart/2008/layout/PictureStrips"/>
    <dgm:cxn modelId="{FB332BBA-B5F8-4267-8731-BF1B8C15E676}" srcId="{4A6A615A-F62B-41DA-BAD8-0EB430B0C34C}" destId="{975E3EB7-E25D-43B5-8713-32CF3722E4BF}" srcOrd="0" destOrd="0" parTransId="{9522D019-0D12-480E-8248-96C9147E4931}" sibTransId="{11340A10-42E0-4CC2-A831-69678CE1B0F2}"/>
    <dgm:cxn modelId="{C5F7DDDB-C09E-4C39-9A20-36534D38DD57}" type="presOf" srcId="{21B155A4-46FF-42D3-818C-6A2815005627}" destId="{D0C8D313-EB80-4B05-A4F5-3BB98FB4DFAD}" srcOrd="0" destOrd="0" presId="urn:microsoft.com/office/officeart/2008/layout/PictureStrips"/>
    <dgm:cxn modelId="{1A7215ED-8AA6-43EE-B029-13F35ED062F6}" type="presOf" srcId="{4A6A615A-F62B-41DA-BAD8-0EB430B0C34C}" destId="{798E52C4-026E-434F-A5D0-6880E5932CBF}" srcOrd="0" destOrd="0" presId="urn:microsoft.com/office/officeart/2008/layout/PictureStrips"/>
    <dgm:cxn modelId="{2092BDFB-45D7-4EAE-9F97-C9156FC90E18}" type="presOf" srcId="{D0D8B625-B263-4FD5-ADF7-6987EA3D60B4}" destId="{414DD599-47FA-4F77-A719-AEC058568F9D}" srcOrd="0" destOrd="0" presId="urn:microsoft.com/office/officeart/2008/layout/PictureStrips"/>
    <dgm:cxn modelId="{86FAD6EE-923F-4AF4-A59B-BABBB9AA3DBD}" type="presParOf" srcId="{798E52C4-026E-434F-A5D0-6880E5932CBF}" destId="{A8534BE6-A667-475B-9D60-4F3417001821}" srcOrd="0" destOrd="0" presId="urn:microsoft.com/office/officeart/2008/layout/PictureStrips"/>
    <dgm:cxn modelId="{1878FBFC-3148-4D9B-8E7E-55FD57712988}" type="presParOf" srcId="{A8534BE6-A667-475B-9D60-4F3417001821}" destId="{D8E604AA-042D-47A3-B5F6-6B0BEEF319DB}" srcOrd="0" destOrd="0" presId="urn:microsoft.com/office/officeart/2008/layout/PictureStrips"/>
    <dgm:cxn modelId="{EAFF6C32-35A6-4B94-993D-FB5329C4B728}" type="presParOf" srcId="{A8534BE6-A667-475B-9D60-4F3417001821}" destId="{C307C0EB-62B7-4A2C-BBC2-C29BAD185EC7}" srcOrd="1" destOrd="0" presId="urn:microsoft.com/office/officeart/2008/layout/PictureStrips"/>
    <dgm:cxn modelId="{E76155F9-4442-46B9-B0EA-9AE6BEEF4A64}" type="presParOf" srcId="{798E52C4-026E-434F-A5D0-6880E5932CBF}" destId="{6FD00890-5DDA-4B2D-BF92-454FC56A4608}" srcOrd="1" destOrd="0" presId="urn:microsoft.com/office/officeart/2008/layout/PictureStrips"/>
    <dgm:cxn modelId="{9021B4E5-2101-4F35-B36B-CA0C3A405C8D}" type="presParOf" srcId="{798E52C4-026E-434F-A5D0-6880E5932CBF}" destId="{C498EDB8-203B-406A-AB59-7A790A6B3D33}" srcOrd="2" destOrd="0" presId="urn:microsoft.com/office/officeart/2008/layout/PictureStrips"/>
    <dgm:cxn modelId="{AFA2755E-C61D-4C73-BE20-F694540624A9}" type="presParOf" srcId="{C498EDB8-203B-406A-AB59-7A790A6B3D33}" destId="{F65174EF-9BEE-4150-AD84-04FC083AB741}" srcOrd="0" destOrd="0" presId="urn:microsoft.com/office/officeart/2008/layout/PictureStrips"/>
    <dgm:cxn modelId="{4E094A5C-671A-4F0D-B86A-0339E586F7FA}" type="presParOf" srcId="{C498EDB8-203B-406A-AB59-7A790A6B3D33}" destId="{D145A38C-73EF-49B5-B0D9-52DD5D6182F3}" srcOrd="1" destOrd="0" presId="urn:microsoft.com/office/officeart/2008/layout/PictureStrips"/>
    <dgm:cxn modelId="{5E24322C-3B95-4F1D-9C2E-D7CBA59D1AAC}" type="presParOf" srcId="{798E52C4-026E-434F-A5D0-6880E5932CBF}" destId="{33807542-AB59-4676-97A6-9C9F47981BED}" srcOrd="3" destOrd="0" presId="urn:microsoft.com/office/officeart/2008/layout/PictureStrips"/>
    <dgm:cxn modelId="{12673096-5DEA-455F-AE57-3053C01714D1}" type="presParOf" srcId="{798E52C4-026E-434F-A5D0-6880E5932CBF}" destId="{550A290D-E8ED-4247-9662-6A301AEF8AD1}" srcOrd="4" destOrd="0" presId="urn:microsoft.com/office/officeart/2008/layout/PictureStrips"/>
    <dgm:cxn modelId="{9D506929-CB4D-48E1-BB07-C79673C5B808}" type="presParOf" srcId="{550A290D-E8ED-4247-9662-6A301AEF8AD1}" destId="{D0C8D313-EB80-4B05-A4F5-3BB98FB4DFAD}" srcOrd="0" destOrd="0" presId="urn:microsoft.com/office/officeart/2008/layout/PictureStrips"/>
    <dgm:cxn modelId="{C1208C31-1C9D-4391-9E99-723A83A27757}" type="presParOf" srcId="{550A290D-E8ED-4247-9662-6A301AEF8AD1}" destId="{5EFB7035-576A-44C4-86A0-7CB87DA5BD4B}" srcOrd="1" destOrd="0" presId="urn:microsoft.com/office/officeart/2008/layout/PictureStrips"/>
    <dgm:cxn modelId="{519E8808-A3C4-435D-8FE2-B5F9E85ED47A}" type="presParOf" srcId="{798E52C4-026E-434F-A5D0-6880E5932CBF}" destId="{CB8DC6C5-3AA3-48ED-87E7-76E587780E3F}" srcOrd="5" destOrd="0" presId="urn:microsoft.com/office/officeart/2008/layout/PictureStrips"/>
    <dgm:cxn modelId="{51CA74DF-6193-48CE-A4D9-0C1805BE1B20}" type="presParOf" srcId="{798E52C4-026E-434F-A5D0-6880E5932CBF}" destId="{322856CC-2859-40FD-AF4C-727BF6C3CF07}" srcOrd="6" destOrd="0" presId="urn:microsoft.com/office/officeart/2008/layout/PictureStrips"/>
    <dgm:cxn modelId="{D871DDB0-9A9D-4791-9699-C473D80E5CEF}" type="presParOf" srcId="{322856CC-2859-40FD-AF4C-727BF6C3CF07}" destId="{E2A848F6-05B9-402D-ACE0-687639B48A90}" srcOrd="0" destOrd="0" presId="urn:microsoft.com/office/officeart/2008/layout/PictureStrips"/>
    <dgm:cxn modelId="{6BCF7B72-E523-4BB7-8ABD-737EB9F9F0F2}" type="presParOf" srcId="{322856CC-2859-40FD-AF4C-727BF6C3CF07}" destId="{DFEBC6D9-A53C-49EC-A158-A22FB7C28BDE}" srcOrd="1" destOrd="0" presId="urn:microsoft.com/office/officeart/2008/layout/PictureStrips"/>
    <dgm:cxn modelId="{60131E57-643E-4211-9DB8-F889D2536161}" type="presParOf" srcId="{798E52C4-026E-434F-A5D0-6880E5932CBF}" destId="{55F36FCA-27B8-4B80-932B-77B79885D991}" srcOrd="7" destOrd="0" presId="urn:microsoft.com/office/officeart/2008/layout/PictureStrips"/>
    <dgm:cxn modelId="{78B40B7D-CB30-4298-A563-FA081A86E7EB}" type="presParOf" srcId="{798E52C4-026E-434F-A5D0-6880E5932CBF}" destId="{1D34ADE5-B04D-4BFC-BEAB-BB45EB91C5E9}" srcOrd="8" destOrd="0" presId="urn:microsoft.com/office/officeart/2008/layout/PictureStrips"/>
    <dgm:cxn modelId="{E85F0313-B84F-4A44-BDE0-6844B2FD5044}" type="presParOf" srcId="{1D34ADE5-B04D-4BFC-BEAB-BB45EB91C5E9}" destId="{414DD599-47FA-4F77-A719-AEC058568F9D}" srcOrd="0" destOrd="0" presId="urn:microsoft.com/office/officeart/2008/layout/PictureStrips"/>
    <dgm:cxn modelId="{E206A686-D7BC-4B48-AC59-4E4C05610EC7}" type="presParOf" srcId="{1D34ADE5-B04D-4BFC-BEAB-BB45EB91C5E9}" destId="{A0866E1F-7128-4953-95CC-EDFDD779D79B}"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700CDE-EB67-4FE8-B63E-B366D84F9DB2}"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en-US"/>
        </a:p>
      </dgm:t>
    </dgm:pt>
    <dgm:pt modelId="{54B2B2CA-78E1-4027-93ED-30FC193E8CAF}">
      <dgm:prSet/>
      <dgm:spPr>
        <a:solidFill>
          <a:schemeClr val="tx2">
            <a:lumMod val="60000"/>
            <a:lumOff val="40000"/>
          </a:schemeClr>
        </a:solidFill>
      </dgm:spPr>
      <dgm:t>
        <a:bodyPr/>
        <a:lstStyle/>
        <a:p>
          <a:pPr rtl="0"/>
          <a:r>
            <a:rPr lang="en-US" b="1" dirty="0">
              <a:solidFill>
                <a:schemeClr val="bg1"/>
              </a:solidFill>
            </a:rPr>
            <a:t>Expect noticeable changes in ability to function.</a:t>
          </a:r>
        </a:p>
      </dgm:t>
    </dgm:pt>
    <dgm:pt modelId="{76CD7451-A0FC-4949-A425-CA3EEB8C6A29}" type="parTrans" cxnId="{885F2CE1-9724-4BEF-A226-667BECCD7D4C}">
      <dgm:prSet/>
      <dgm:spPr/>
      <dgm:t>
        <a:bodyPr/>
        <a:lstStyle/>
        <a:p>
          <a:endParaRPr lang="en-US"/>
        </a:p>
      </dgm:t>
    </dgm:pt>
    <dgm:pt modelId="{9C17D00B-75AF-4BD6-903D-F4AC2D7BE1CC}" type="sibTrans" cxnId="{885F2CE1-9724-4BEF-A226-667BECCD7D4C}">
      <dgm:prSet/>
      <dgm:spPr/>
      <dgm:t>
        <a:bodyPr/>
        <a:lstStyle/>
        <a:p>
          <a:endParaRPr lang="en-US"/>
        </a:p>
      </dgm:t>
    </dgm:pt>
    <dgm:pt modelId="{F6CE1C98-4384-46F5-A8CF-E3376A6CCC17}">
      <dgm:prSet/>
      <dgm:spPr/>
      <dgm:t>
        <a:bodyPr/>
        <a:lstStyle/>
        <a:p>
          <a:pPr rtl="0"/>
          <a:r>
            <a:rPr lang="en-US" dirty="0">
              <a:solidFill>
                <a:schemeClr val="accent1">
                  <a:lumMod val="50000"/>
                </a:schemeClr>
              </a:solidFill>
            </a:rPr>
            <a:t>Increasingly forgetful for recent events.</a:t>
          </a:r>
        </a:p>
      </dgm:t>
    </dgm:pt>
    <dgm:pt modelId="{43910AE4-0C75-414D-A8DE-1432E0C01A29}" type="parTrans" cxnId="{59E04A85-B5DA-4FA6-B6EF-E6C59A728CFC}">
      <dgm:prSet/>
      <dgm:spPr/>
      <dgm:t>
        <a:bodyPr/>
        <a:lstStyle/>
        <a:p>
          <a:endParaRPr lang="en-US"/>
        </a:p>
      </dgm:t>
    </dgm:pt>
    <dgm:pt modelId="{2CFA099F-346F-40E8-AD08-0EFA42C67510}" type="sibTrans" cxnId="{59E04A85-B5DA-4FA6-B6EF-E6C59A728CFC}">
      <dgm:prSet/>
      <dgm:spPr/>
      <dgm:t>
        <a:bodyPr/>
        <a:lstStyle/>
        <a:p>
          <a:endParaRPr lang="en-US"/>
        </a:p>
      </dgm:t>
    </dgm:pt>
    <dgm:pt modelId="{09858C4A-CA0D-45F0-8E5B-1EA9E0E12B71}">
      <dgm:prSet/>
      <dgm:spPr>
        <a:solidFill>
          <a:srgbClr val="00B050"/>
        </a:solidFill>
      </dgm:spPr>
      <dgm:t>
        <a:bodyPr/>
        <a:lstStyle/>
        <a:p>
          <a:pPr rtl="0"/>
          <a:r>
            <a:rPr lang="en-US" b="1" dirty="0">
              <a:solidFill>
                <a:schemeClr val="bg1"/>
              </a:solidFill>
            </a:rPr>
            <a:t>Increasing supervision.</a:t>
          </a:r>
          <a:endParaRPr lang="en-US" dirty="0">
            <a:solidFill>
              <a:schemeClr val="bg1"/>
            </a:solidFill>
          </a:endParaRPr>
        </a:p>
      </dgm:t>
    </dgm:pt>
    <dgm:pt modelId="{DBA6129C-804F-457B-86BB-96905FF1E7AD}" type="parTrans" cxnId="{E1E7C49F-599D-4273-A7DF-B8B2E673B115}">
      <dgm:prSet/>
      <dgm:spPr/>
      <dgm:t>
        <a:bodyPr/>
        <a:lstStyle/>
        <a:p>
          <a:endParaRPr lang="en-US"/>
        </a:p>
      </dgm:t>
    </dgm:pt>
    <dgm:pt modelId="{51C1B876-643C-4C55-9631-7E701C58E043}" type="sibTrans" cxnId="{E1E7C49F-599D-4273-A7DF-B8B2E673B115}">
      <dgm:prSet/>
      <dgm:spPr/>
      <dgm:t>
        <a:bodyPr/>
        <a:lstStyle/>
        <a:p>
          <a:endParaRPr lang="en-US"/>
        </a:p>
      </dgm:t>
    </dgm:pt>
    <dgm:pt modelId="{69FC9712-A610-43EA-9A20-8D80F7E6B86E}">
      <dgm:prSet/>
      <dgm:spPr/>
      <dgm:t>
        <a:bodyPr/>
        <a:lstStyle/>
        <a:p>
          <a:pPr rtl="0"/>
          <a:endParaRPr lang="en-US" dirty="0">
            <a:solidFill>
              <a:schemeClr val="accent1">
                <a:lumMod val="50000"/>
              </a:schemeClr>
            </a:solidFill>
          </a:endParaRPr>
        </a:p>
      </dgm:t>
    </dgm:pt>
    <dgm:pt modelId="{8E2A1A2E-ADD3-4F1F-B9BC-81253F6FBF7F}" type="parTrans" cxnId="{27710ABB-5360-4DC2-BEBB-53EA59051082}">
      <dgm:prSet/>
      <dgm:spPr/>
      <dgm:t>
        <a:bodyPr/>
        <a:lstStyle/>
        <a:p>
          <a:endParaRPr lang="en-US"/>
        </a:p>
      </dgm:t>
    </dgm:pt>
    <dgm:pt modelId="{33F805F5-F279-48AF-853B-4298093F540C}" type="sibTrans" cxnId="{27710ABB-5360-4DC2-BEBB-53EA59051082}">
      <dgm:prSet/>
      <dgm:spPr/>
      <dgm:t>
        <a:bodyPr/>
        <a:lstStyle/>
        <a:p>
          <a:endParaRPr lang="en-US"/>
        </a:p>
      </dgm:t>
    </dgm:pt>
    <dgm:pt modelId="{BB799184-B789-4947-BC64-1925C62EF00F}">
      <dgm:prSet/>
      <dgm:spPr/>
      <dgm:t>
        <a:bodyPr/>
        <a:lstStyle/>
        <a:p>
          <a:pPr rtl="0"/>
          <a:r>
            <a:rPr lang="en-US" dirty="0">
              <a:solidFill>
                <a:schemeClr val="accent1">
                  <a:lumMod val="50000"/>
                </a:schemeClr>
              </a:solidFill>
            </a:rPr>
            <a:t>Language difficulties emerge – remembering names, finding the right word.</a:t>
          </a:r>
        </a:p>
      </dgm:t>
    </dgm:pt>
    <dgm:pt modelId="{7601F7C5-977A-4D70-8F29-FB25242B5172}" type="parTrans" cxnId="{A06DC4B1-2AE2-4B1A-BE4D-25047875164A}">
      <dgm:prSet/>
      <dgm:spPr/>
      <dgm:t>
        <a:bodyPr/>
        <a:lstStyle/>
        <a:p>
          <a:endParaRPr lang="en-US"/>
        </a:p>
      </dgm:t>
    </dgm:pt>
    <dgm:pt modelId="{2B490B98-ECD3-46C5-B5C3-3340FF9A1D6D}" type="sibTrans" cxnId="{A06DC4B1-2AE2-4B1A-BE4D-25047875164A}">
      <dgm:prSet/>
      <dgm:spPr/>
      <dgm:t>
        <a:bodyPr/>
        <a:lstStyle/>
        <a:p>
          <a:endParaRPr lang="en-US"/>
        </a:p>
      </dgm:t>
    </dgm:pt>
    <dgm:pt modelId="{F312B5B5-83DE-4000-B2A7-E5038C007F4E}">
      <dgm:prSet/>
      <dgm:spPr/>
      <dgm:t>
        <a:bodyPr/>
        <a:lstStyle/>
        <a:p>
          <a:pPr rtl="0"/>
          <a:r>
            <a:rPr lang="en-US" dirty="0">
              <a:solidFill>
                <a:schemeClr val="accent1">
                  <a:lumMod val="50000"/>
                </a:schemeClr>
              </a:solidFill>
            </a:rPr>
            <a:t>Trouble with activities requiring complex thought processes:</a:t>
          </a:r>
        </a:p>
      </dgm:t>
    </dgm:pt>
    <dgm:pt modelId="{B7473B86-B3D6-44F9-B138-ED53DB7D82B9}" type="parTrans" cxnId="{D847754E-84A9-40BD-9D27-152E2A9B1ACC}">
      <dgm:prSet/>
      <dgm:spPr/>
      <dgm:t>
        <a:bodyPr/>
        <a:lstStyle/>
        <a:p>
          <a:endParaRPr lang="en-US"/>
        </a:p>
      </dgm:t>
    </dgm:pt>
    <dgm:pt modelId="{D64567EB-484D-41C6-B3D7-E95572DB618B}" type="sibTrans" cxnId="{D847754E-84A9-40BD-9D27-152E2A9B1ACC}">
      <dgm:prSet/>
      <dgm:spPr/>
      <dgm:t>
        <a:bodyPr/>
        <a:lstStyle/>
        <a:p>
          <a:endParaRPr lang="en-US"/>
        </a:p>
      </dgm:t>
    </dgm:pt>
    <dgm:pt modelId="{E1BA9F46-1098-474B-98A7-8966D1B8DB65}">
      <dgm:prSet/>
      <dgm:spPr/>
      <dgm:t>
        <a:bodyPr/>
        <a:lstStyle/>
        <a:p>
          <a:pPr rtl="0"/>
          <a:r>
            <a:rPr lang="en-US" dirty="0">
              <a:solidFill>
                <a:schemeClr val="accent1">
                  <a:lumMod val="50000"/>
                </a:schemeClr>
              </a:solidFill>
            </a:rPr>
            <a:t>Finding their way to a new location.</a:t>
          </a:r>
        </a:p>
      </dgm:t>
    </dgm:pt>
    <dgm:pt modelId="{DFEF0E42-9A92-4082-B3C8-D45E2FE91FAA}" type="parTrans" cxnId="{7CFCE28F-BD74-4880-A28A-9D1B16F22EFE}">
      <dgm:prSet/>
      <dgm:spPr/>
      <dgm:t>
        <a:bodyPr/>
        <a:lstStyle/>
        <a:p>
          <a:endParaRPr lang="en-US"/>
        </a:p>
      </dgm:t>
    </dgm:pt>
    <dgm:pt modelId="{1B0AB59F-1254-4274-9C47-3B794A6CA637}" type="sibTrans" cxnId="{7CFCE28F-BD74-4880-A28A-9D1B16F22EFE}">
      <dgm:prSet/>
      <dgm:spPr/>
      <dgm:t>
        <a:bodyPr/>
        <a:lstStyle/>
        <a:p>
          <a:endParaRPr lang="en-US"/>
        </a:p>
      </dgm:t>
    </dgm:pt>
    <dgm:pt modelId="{86C51A53-C607-4630-8CED-2C4A23285400}">
      <dgm:prSet/>
      <dgm:spPr/>
      <dgm:t>
        <a:bodyPr/>
        <a:lstStyle/>
        <a:p>
          <a:pPr rtl="0"/>
          <a:r>
            <a:rPr lang="en-US" dirty="0">
              <a:solidFill>
                <a:schemeClr val="accent1">
                  <a:lumMod val="50000"/>
                </a:schemeClr>
              </a:solidFill>
            </a:rPr>
            <a:t>Following directions for new medications.</a:t>
          </a:r>
        </a:p>
      </dgm:t>
    </dgm:pt>
    <dgm:pt modelId="{089C04DD-47E1-4E83-8268-784CFE8F4B5A}" type="parTrans" cxnId="{DAA6887F-8573-463D-8569-CF3857FD0832}">
      <dgm:prSet/>
      <dgm:spPr/>
      <dgm:t>
        <a:bodyPr/>
        <a:lstStyle/>
        <a:p>
          <a:endParaRPr lang="en-US"/>
        </a:p>
      </dgm:t>
    </dgm:pt>
    <dgm:pt modelId="{6C1D6D65-E028-40D8-98A4-31C1534A8336}" type="sibTrans" cxnId="{DAA6887F-8573-463D-8569-CF3857FD0832}">
      <dgm:prSet/>
      <dgm:spPr/>
      <dgm:t>
        <a:bodyPr/>
        <a:lstStyle/>
        <a:p>
          <a:endParaRPr lang="en-US"/>
        </a:p>
      </dgm:t>
    </dgm:pt>
    <dgm:pt modelId="{86B43645-BE76-4C1E-BAF4-77198F6A3EBF}" type="pres">
      <dgm:prSet presAssocID="{7A700CDE-EB67-4FE8-B63E-B366D84F9DB2}" presName="linear" presStyleCnt="0">
        <dgm:presLayoutVars>
          <dgm:animLvl val="lvl"/>
          <dgm:resizeHandles val="exact"/>
        </dgm:presLayoutVars>
      </dgm:prSet>
      <dgm:spPr/>
    </dgm:pt>
    <dgm:pt modelId="{190F30A1-3E26-41CA-AFF4-D72F61CC7D00}" type="pres">
      <dgm:prSet presAssocID="{54B2B2CA-78E1-4027-93ED-30FC193E8CAF}" presName="parentText" presStyleLbl="node1" presStyleIdx="0" presStyleCnt="2">
        <dgm:presLayoutVars>
          <dgm:chMax val="0"/>
          <dgm:bulletEnabled val="1"/>
        </dgm:presLayoutVars>
      </dgm:prSet>
      <dgm:spPr/>
    </dgm:pt>
    <dgm:pt modelId="{3ED05396-3012-4271-97FB-5D2C74DE1AFB}" type="pres">
      <dgm:prSet presAssocID="{54B2B2CA-78E1-4027-93ED-30FC193E8CAF}" presName="childText" presStyleLbl="revTx" presStyleIdx="0" presStyleCnt="2">
        <dgm:presLayoutVars>
          <dgm:bulletEnabled val="1"/>
        </dgm:presLayoutVars>
      </dgm:prSet>
      <dgm:spPr/>
    </dgm:pt>
    <dgm:pt modelId="{6382D839-D005-4BA8-BAF9-E3F5FEDCB8A6}" type="pres">
      <dgm:prSet presAssocID="{09858C4A-CA0D-45F0-8E5B-1EA9E0E12B71}" presName="parentText" presStyleLbl="node1" presStyleIdx="1" presStyleCnt="2">
        <dgm:presLayoutVars>
          <dgm:chMax val="0"/>
          <dgm:bulletEnabled val="1"/>
        </dgm:presLayoutVars>
      </dgm:prSet>
      <dgm:spPr/>
    </dgm:pt>
    <dgm:pt modelId="{ED290896-CDC9-4CB5-AB8E-F974CCA6C146}" type="pres">
      <dgm:prSet presAssocID="{09858C4A-CA0D-45F0-8E5B-1EA9E0E12B71}" presName="childText" presStyleLbl="revTx" presStyleIdx="1" presStyleCnt="2">
        <dgm:presLayoutVars>
          <dgm:bulletEnabled val="1"/>
        </dgm:presLayoutVars>
      </dgm:prSet>
      <dgm:spPr/>
    </dgm:pt>
  </dgm:ptLst>
  <dgm:cxnLst>
    <dgm:cxn modelId="{4FDB1512-167E-4E40-A2FD-86913F701DA5}" type="presOf" srcId="{7A700CDE-EB67-4FE8-B63E-B366D84F9DB2}" destId="{86B43645-BE76-4C1E-BAF4-77198F6A3EBF}" srcOrd="0" destOrd="0" presId="urn:microsoft.com/office/officeart/2005/8/layout/vList2"/>
    <dgm:cxn modelId="{D847754E-84A9-40BD-9D27-152E2A9B1ACC}" srcId="{54B2B2CA-78E1-4027-93ED-30FC193E8CAF}" destId="{F312B5B5-83DE-4000-B2A7-E5038C007F4E}" srcOrd="2" destOrd="0" parTransId="{B7473B86-B3D6-44F9-B138-ED53DB7D82B9}" sibTransId="{D64567EB-484D-41C6-B3D7-E95572DB618B}"/>
    <dgm:cxn modelId="{DAA6887F-8573-463D-8569-CF3857FD0832}" srcId="{F312B5B5-83DE-4000-B2A7-E5038C007F4E}" destId="{86C51A53-C607-4630-8CED-2C4A23285400}" srcOrd="1" destOrd="0" parTransId="{089C04DD-47E1-4E83-8268-784CFE8F4B5A}" sibTransId="{6C1D6D65-E028-40D8-98A4-31C1534A8336}"/>
    <dgm:cxn modelId="{59E04A85-B5DA-4FA6-B6EF-E6C59A728CFC}" srcId="{54B2B2CA-78E1-4027-93ED-30FC193E8CAF}" destId="{F6CE1C98-4384-46F5-A8CF-E3376A6CCC17}" srcOrd="0" destOrd="0" parTransId="{43910AE4-0C75-414D-A8DE-1432E0C01A29}" sibTransId="{2CFA099F-346F-40E8-AD08-0EFA42C67510}"/>
    <dgm:cxn modelId="{7CFCE28F-BD74-4880-A28A-9D1B16F22EFE}" srcId="{F312B5B5-83DE-4000-B2A7-E5038C007F4E}" destId="{E1BA9F46-1098-474B-98A7-8966D1B8DB65}" srcOrd="0" destOrd="0" parTransId="{DFEF0E42-9A92-4082-B3C8-D45E2FE91FAA}" sibTransId="{1B0AB59F-1254-4274-9C47-3B794A6CA637}"/>
    <dgm:cxn modelId="{D4963791-4083-40A4-859F-D6AA7F2A760C}" type="presOf" srcId="{69FC9712-A610-43EA-9A20-8D80F7E6B86E}" destId="{ED290896-CDC9-4CB5-AB8E-F974CCA6C146}" srcOrd="0" destOrd="0" presId="urn:microsoft.com/office/officeart/2005/8/layout/vList2"/>
    <dgm:cxn modelId="{E1E7C49F-599D-4273-A7DF-B8B2E673B115}" srcId="{7A700CDE-EB67-4FE8-B63E-B366D84F9DB2}" destId="{09858C4A-CA0D-45F0-8E5B-1EA9E0E12B71}" srcOrd="1" destOrd="0" parTransId="{DBA6129C-804F-457B-86BB-96905FF1E7AD}" sibTransId="{51C1B876-643C-4C55-9631-7E701C58E043}"/>
    <dgm:cxn modelId="{331F44A3-3FAA-4D74-AD3B-211D1EE945C3}" type="presOf" srcId="{F312B5B5-83DE-4000-B2A7-E5038C007F4E}" destId="{3ED05396-3012-4271-97FB-5D2C74DE1AFB}" srcOrd="0" destOrd="2" presId="urn:microsoft.com/office/officeart/2005/8/layout/vList2"/>
    <dgm:cxn modelId="{43443AAA-D693-43A3-9397-A084954B600F}" type="presOf" srcId="{86C51A53-C607-4630-8CED-2C4A23285400}" destId="{3ED05396-3012-4271-97FB-5D2C74DE1AFB}" srcOrd="0" destOrd="4" presId="urn:microsoft.com/office/officeart/2005/8/layout/vList2"/>
    <dgm:cxn modelId="{A96771AB-AD07-4DED-AF60-1641F6275061}" type="presOf" srcId="{BB799184-B789-4947-BC64-1925C62EF00F}" destId="{3ED05396-3012-4271-97FB-5D2C74DE1AFB}" srcOrd="0" destOrd="1" presId="urn:microsoft.com/office/officeart/2005/8/layout/vList2"/>
    <dgm:cxn modelId="{54AB4CAD-A0DC-4611-AB29-29D7E5D31987}" type="presOf" srcId="{F6CE1C98-4384-46F5-A8CF-E3376A6CCC17}" destId="{3ED05396-3012-4271-97FB-5D2C74DE1AFB}" srcOrd="0" destOrd="0" presId="urn:microsoft.com/office/officeart/2005/8/layout/vList2"/>
    <dgm:cxn modelId="{A06DC4B1-2AE2-4B1A-BE4D-25047875164A}" srcId="{54B2B2CA-78E1-4027-93ED-30FC193E8CAF}" destId="{BB799184-B789-4947-BC64-1925C62EF00F}" srcOrd="1" destOrd="0" parTransId="{7601F7C5-977A-4D70-8F29-FB25242B5172}" sibTransId="{2B490B98-ECD3-46C5-B5C3-3340FF9A1D6D}"/>
    <dgm:cxn modelId="{A47AF8B6-B080-4767-80D8-73AC9E7C9A46}" type="presOf" srcId="{09858C4A-CA0D-45F0-8E5B-1EA9E0E12B71}" destId="{6382D839-D005-4BA8-BAF9-E3F5FEDCB8A6}" srcOrd="0" destOrd="0" presId="urn:microsoft.com/office/officeart/2005/8/layout/vList2"/>
    <dgm:cxn modelId="{27710ABB-5360-4DC2-BEBB-53EA59051082}" srcId="{09858C4A-CA0D-45F0-8E5B-1EA9E0E12B71}" destId="{69FC9712-A610-43EA-9A20-8D80F7E6B86E}" srcOrd="0" destOrd="0" parTransId="{8E2A1A2E-ADD3-4F1F-B9BC-81253F6FBF7F}" sibTransId="{33F805F5-F279-48AF-853B-4298093F540C}"/>
    <dgm:cxn modelId="{6EFDD2CE-1477-4655-9CC0-48D2B9D8F3A7}" type="presOf" srcId="{54B2B2CA-78E1-4027-93ED-30FC193E8CAF}" destId="{190F30A1-3E26-41CA-AFF4-D72F61CC7D00}" srcOrd="0" destOrd="0" presId="urn:microsoft.com/office/officeart/2005/8/layout/vList2"/>
    <dgm:cxn modelId="{29D4CDDC-3906-4CCB-A022-BE3A4865AA0F}" type="presOf" srcId="{E1BA9F46-1098-474B-98A7-8966D1B8DB65}" destId="{3ED05396-3012-4271-97FB-5D2C74DE1AFB}" srcOrd="0" destOrd="3" presId="urn:microsoft.com/office/officeart/2005/8/layout/vList2"/>
    <dgm:cxn modelId="{885F2CE1-9724-4BEF-A226-667BECCD7D4C}" srcId="{7A700CDE-EB67-4FE8-B63E-B366D84F9DB2}" destId="{54B2B2CA-78E1-4027-93ED-30FC193E8CAF}" srcOrd="0" destOrd="0" parTransId="{76CD7451-A0FC-4949-A425-CA3EEB8C6A29}" sibTransId="{9C17D00B-75AF-4BD6-903D-F4AC2D7BE1CC}"/>
    <dgm:cxn modelId="{A111EF76-CFCB-413D-BD28-CEC57DCC06D3}" type="presParOf" srcId="{86B43645-BE76-4C1E-BAF4-77198F6A3EBF}" destId="{190F30A1-3E26-41CA-AFF4-D72F61CC7D00}" srcOrd="0" destOrd="0" presId="urn:microsoft.com/office/officeart/2005/8/layout/vList2"/>
    <dgm:cxn modelId="{C0449596-9680-4707-BF2A-EE19F519BE5D}" type="presParOf" srcId="{86B43645-BE76-4C1E-BAF4-77198F6A3EBF}" destId="{3ED05396-3012-4271-97FB-5D2C74DE1AFB}" srcOrd="1" destOrd="0" presId="urn:microsoft.com/office/officeart/2005/8/layout/vList2"/>
    <dgm:cxn modelId="{BEA35D6F-6224-4187-890B-50845821857B}" type="presParOf" srcId="{86B43645-BE76-4C1E-BAF4-77198F6A3EBF}" destId="{6382D839-D005-4BA8-BAF9-E3F5FEDCB8A6}" srcOrd="2" destOrd="0" presId="urn:microsoft.com/office/officeart/2005/8/layout/vList2"/>
    <dgm:cxn modelId="{6580EE19-9DE2-46F3-A95C-2A67AF7C4F24}" type="presParOf" srcId="{86B43645-BE76-4C1E-BAF4-77198F6A3EBF}" destId="{ED290896-CDC9-4CB5-AB8E-F974CCA6C14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E3A071-8BBF-46E5-A209-230EE4B9C68E}" type="doc">
      <dgm:prSet loTypeId="urn:microsoft.com/office/officeart/2005/8/layout/lProcess2" loCatId="list" qsTypeId="urn:microsoft.com/office/officeart/2005/8/quickstyle/simple1" qsCatId="simple" csTypeId="urn:microsoft.com/office/officeart/2005/8/colors/accent1_2" csCatId="accent1" phldr="1"/>
      <dgm:spPr/>
    </dgm:pt>
    <dgm:pt modelId="{FEA4C17C-8331-4D52-B70E-A7F389029639}">
      <dgm:prSet phldrT="[Text]"/>
      <dgm:spPr>
        <a:solidFill>
          <a:schemeClr val="accent3">
            <a:lumMod val="60000"/>
            <a:lumOff val="40000"/>
          </a:schemeClr>
        </a:solidFill>
      </dgm:spPr>
      <dgm:t>
        <a:bodyPr/>
        <a:lstStyle/>
        <a:p>
          <a:r>
            <a:rPr lang="en-US" dirty="0"/>
            <a:t>Dementia</a:t>
          </a:r>
        </a:p>
      </dgm:t>
    </dgm:pt>
    <dgm:pt modelId="{87A3AD64-5C14-48D2-9CC6-13260880E875}" type="parTrans" cxnId="{5904C6E0-B99E-4904-9CAA-AA16167454CB}">
      <dgm:prSet/>
      <dgm:spPr/>
      <dgm:t>
        <a:bodyPr/>
        <a:lstStyle/>
        <a:p>
          <a:endParaRPr lang="en-US"/>
        </a:p>
      </dgm:t>
    </dgm:pt>
    <dgm:pt modelId="{4A495D08-FBB1-4DCC-9FCC-5C0399B24507}" type="sibTrans" cxnId="{5904C6E0-B99E-4904-9CAA-AA16167454CB}">
      <dgm:prSet/>
      <dgm:spPr/>
      <dgm:t>
        <a:bodyPr/>
        <a:lstStyle/>
        <a:p>
          <a:endParaRPr lang="en-US"/>
        </a:p>
      </dgm:t>
    </dgm:pt>
    <dgm:pt modelId="{BBF7FF93-9E51-4F7C-8D7E-3A53020F9B30}">
      <dgm:prSet phldrT="[Text]"/>
      <dgm:spPr>
        <a:solidFill>
          <a:schemeClr val="accent3">
            <a:lumMod val="60000"/>
            <a:lumOff val="40000"/>
          </a:schemeClr>
        </a:solidFill>
      </dgm:spPr>
      <dgm:t>
        <a:bodyPr/>
        <a:lstStyle/>
        <a:p>
          <a:r>
            <a:rPr lang="en-US" dirty="0"/>
            <a:t>Delirium</a:t>
          </a:r>
        </a:p>
      </dgm:t>
    </dgm:pt>
    <dgm:pt modelId="{08D2CD28-3AE4-4A99-B2DC-0877C9AA217F}" type="parTrans" cxnId="{3076FAD6-D847-44C5-9788-3C86E15B5615}">
      <dgm:prSet/>
      <dgm:spPr/>
      <dgm:t>
        <a:bodyPr/>
        <a:lstStyle/>
        <a:p>
          <a:endParaRPr lang="en-US"/>
        </a:p>
      </dgm:t>
    </dgm:pt>
    <dgm:pt modelId="{D4961E38-1E18-499D-B122-5EE409D511B9}" type="sibTrans" cxnId="{3076FAD6-D847-44C5-9788-3C86E15B5615}">
      <dgm:prSet/>
      <dgm:spPr/>
      <dgm:t>
        <a:bodyPr/>
        <a:lstStyle/>
        <a:p>
          <a:endParaRPr lang="en-US"/>
        </a:p>
      </dgm:t>
    </dgm:pt>
    <dgm:pt modelId="{F32413D5-CD57-46C7-B913-A205E320CB84}">
      <dgm:prSet phldrT="[Text]"/>
      <dgm:spPr>
        <a:solidFill>
          <a:schemeClr val="accent3">
            <a:lumMod val="60000"/>
            <a:lumOff val="40000"/>
          </a:schemeClr>
        </a:solidFill>
      </dgm:spPr>
      <dgm:t>
        <a:bodyPr/>
        <a:lstStyle/>
        <a:p>
          <a:r>
            <a:rPr lang="en-US" dirty="0"/>
            <a:t>Depression</a:t>
          </a:r>
        </a:p>
      </dgm:t>
    </dgm:pt>
    <dgm:pt modelId="{64F28C69-B236-4A09-B16E-5BF0CA6F038F}" type="parTrans" cxnId="{5584AEA8-9AFD-48EF-9E68-4FBE2852A0E0}">
      <dgm:prSet/>
      <dgm:spPr/>
      <dgm:t>
        <a:bodyPr/>
        <a:lstStyle/>
        <a:p>
          <a:endParaRPr lang="en-US"/>
        </a:p>
      </dgm:t>
    </dgm:pt>
    <dgm:pt modelId="{FDF8B0F9-689D-402E-BEA0-ABA176255A49}" type="sibTrans" cxnId="{5584AEA8-9AFD-48EF-9E68-4FBE2852A0E0}">
      <dgm:prSet/>
      <dgm:spPr/>
      <dgm:t>
        <a:bodyPr/>
        <a:lstStyle/>
        <a:p>
          <a:endParaRPr lang="en-US"/>
        </a:p>
      </dgm:t>
    </dgm:pt>
    <dgm:pt modelId="{89527732-FFB8-4944-A67C-15A17987172F}">
      <dgm:prSet phldrT="[Text]"/>
      <dgm:spPr>
        <a:solidFill>
          <a:srgbClr val="379963"/>
        </a:solidFill>
      </dgm:spPr>
      <dgm:t>
        <a:bodyPr/>
        <a:lstStyle/>
        <a:p>
          <a:r>
            <a:rPr lang="en-US" dirty="0"/>
            <a:t>Gradual over months to years</a:t>
          </a:r>
        </a:p>
      </dgm:t>
    </dgm:pt>
    <dgm:pt modelId="{A9799634-CD70-461D-B5F8-AD695125A0A3}" type="parTrans" cxnId="{F267799D-EF3A-4BEC-8858-E8A904A78A3B}">
      <dgm:prSet/>
      <dgm:spPr/>
      <dgm:t>
        <a:bodyPr/>
        <a:lstStyle/>
        <a:p>
          <a:endParaRPr lang="en-US"/>
        </a:p>
      </dgm:t>
    </dgm:pt>
    <dgm:pt modelId="{B3C87DE0-29DA-4803-B704-0F2303C10265}" type="sibTrans" cxnId="{F267799D-EF3A-4BEC-8858-E8A904A78A3B}">
      <dgm:prSet/>
      <dgm:spPr/>
      <dgm:t>
        <a:bodyPr/>
        <a:lstStyle/>
        <a:p>
          <a:endParaRPr lang="en-US"/>
        </a:p>
      </dgm:t>
    </dgm:pt>
    <dgm:pt modelId="{40B83D56-D506-4621-B08B-5E1132217FB5}">
      <dgm:prSet phldrT="[Text]"/>
      <dgm:spPr>
        <a:solidFill>
          <a:srgbClr val="379963"/>
        </a:solidFill>
      </dgm:spPr>
      <dgm:t>
        <a:bodyPr/>
        <a:lstStyle/>
        <a:p>
          <a:r>
            <a:rPr lang="en-US" dirty="0"/>
            <a:t>Sudden onset, hours to days</a:t>
          </a:r>
        </a:p>
      </dgm:t>
    </dgm:pt>
    <dgm:pt modelId="{D7B43C13-1D8E-4D8E-BA35-A869A6BDE75C}" type="parTrans" cxnId="{19A5EB39-E815-49F5-A619-158DF83E3D97}">
      <dgm:prSet/>
      <dgm:spPr/>
      <dgm:t>
        <a:bodyPr/>
        <a:lstStyle/>
        <a:p>
          <a:endParaRPr lang="en-US"/>
        </a:p>
      </dgm:t>
    </dgm:pt>
    <dgm:pt modelId="{8D730487-7CC6-45BD-BE03-35D47D1C768C}" type="sibTrans" cxnId="{19A5EB39-E815-49F5-A619-158DF83E3D97}">
      <dgm:prSet/>
      <dgm:spPr/>
      <dgm:t>
        <a:bodyPr/>
        <a:lstStyle/>
        <a:p>
          <a:endParaRPr lang="en-US"/>
        </a:p>
      </dgm:t>
    </dgm:pt>
    <dgm:pt modelId="{E870D998-C89D-4192-BE14-A4AB46CCE9DC}">
      <dgm:prSet phldrT="[Text]"/>
      <dgm:spPr>
        <a:solidFill>
          <a:srgbClr val="379963"/>
        </a:solidFill>
      </dgm:spPr>
      <dgm:t>
        <a:bodyPr/>
        <a:lstStyle/>
        <a:p>
          <a:r>
            <a:rPr lang="en-US" dirty="0"/>
            <a:t>Recent unexplained  change in mood that lasts for over 2 weeks</a:t>
          </a:r>
        </a:p>
      </dgm:t>
    </dgm:pt>
    <dgm:pt modelId="{CCA16E8F-4E42-4962-93C6-FFF1286B1350}" type="parTrans" cxnId="{A23D5F61-F046-4A12-B75D-8AAA26FDC1AB}">
      <dgm:prSet/>
      <dgm:spPr/>
      <dgm:t>
        <a:bodyPr/>
        <a:lstStyle/>
        <a:p>
          <a:endParaRPr lang="en-US"/>
        </a:p>
      </dgm:t>
    </dgm:pt>
    <dgm:pt modelId="{772408A8-DCD7-4F4D-9567-E968D3051CB6}" type="sibTrans" cxnId="{A23D5F61-F046-4A12-B75D-8AAA26FDC1AB}">
      <dgm:prSet/>
      <dgm:spPr/>
      <dgm:t>
        <a:bodyPr/>
        <a:lstStyle/>
        <a:p>
          <a:endParaRPr lang="en-US"/>
        </a:p>
      </dgm:t>
    </dgm:pt>
    <dgm:pt modelId="{1B2AD9B6-BF21-4D0E-A943-39F224E35775}" type="pres">
      <dgm:prSet presAssocID="{6FE3A071-8BBF-46E5-A209-230EE4B9C68E}" presName="theList" presStyleCnt="0">
        <dgm:presLayoutVars>
          <dgm:dir/>
          <dgm:animLvl val="lvl"/>
          <dgm:resizeHandles val="exact"/>
        </dgm:presLayoutVars>
      </dgm:prSet>
      <dgm:spPr/>
    </dgm:pt>
    <dgm:pt modelId="{75FC2CC7-D872-4C2E-B789-D64D777815FF}" type="pres">
      <dgm:prSet presAssocID="{FEA4C17C-8331-4D52-B70E-A7F389029639}" presName="compNode" presStyleCnt="0"/>
      <dgm:spPr/>
    </dgm:pt>
    <dgm:pt modelId="{75F42550-B02C-45D8-89B1-35FBC95D95F5}" type="pres">
      <dgm:prSet presAssocID="{FEA4C17C-8331-4D52-B70E-A7F389029639}" presName="aNode" presStyleLbl="bgShp" presStyleIdx="0" presStyleCnt="3"/>
      <dgm:spPr/>
    </dgm:pt>
    <dgm:pt modelId="{3F5872E8-C4A0-4E3E-9B80-64291421AA2C}" type="pres">
      <dgm:prSet presAssocID="{FEA4C17C-8331-4D52-B70E-A7F389029639}" presName="textNode" presStyleLbl="bgShp" presStyleIdx="0" presStyleCnt="3"/>
      <dgm:spPr/>
    </dgm:pt>
    <dgm:pt modelId="{BD2428A2-8959-4655-B382-0FC11E871529}" type="pres">
      <dgm:prSet presAssocID="{FEA4C17C-8331-4D52-B70E-A7F389029639}" presName="compChildNode" presStyleCnt="0"/>
      <dgm:spPr/>
    </dgm:pt>
    <dgm:pt modelId="{F7B2B1D1-ECE5-4FC9-AD8F-1E7B4EA39755}" type="pres">
      <dgm:prSet presAssocID="{FEA4C17C-8331-4D52-B70E-A7F389029639}" presName="theInnerList" presStyleCnt="0"/>
      <dgm:spPr/>
    </dgm:pt>
    <dgm:pt modelId="{4C898E38-AC6B-4A2F-B9F2-2427E9C53DE9}" type="pres">
      <dgm:prSet presAssocID="{89527732-FFB8-4944-A67C-15A17987172F}" presName="childNode" presStyleLbl="node1" presStyleIdx="0" presStyleCnt="3">
        <dgm:presLayoutVars>
          <dgm:bulletEnabled val="1"/>
        </dgm:presLayoutVars>
      </dgm:prSet>
      <dgm:spPr/>
    </dgm:pt>
    <dgm:pt modelId="{E9128390-E46C-497C-A7A6-997FABA54B68}" type="pres">
      <dgm:prSet presAssocID="{FEA4C17C-8331-4D52-B70E-A7F389029639}" presName="aSpace" presStyleCnt="0"/>
      <dgm:spPr/>
    </dgm:pt>
    <dgm:pt modelId="{8653DCD5-9EF1-4140-86A7-152D01688FF3}" type="pres">
      <dgm:prSet presAssocID="{BBF7FF93-9E51-4F7C-8D7E-3A53020F9B30}" presName="compNode" presStyleCnt="0"/>
      <dgm:spPr/>
    </dgm:pt>
    <dgm:pt modelId="{CC171C3E-CC7C-4097-8D0E-F32053AA32A7}" type="pres">
      <dgm:prSet presAssocID="{BBF7FF93-9E51-4F7C-8D7E-3A53020F9B30}" presName="aNode" presStyleLbl="bgShp" presStyleIdx="1" presStyleCnt="3"/>
      <dgm:spPr/>
    </dgm:pt>
    <dgm:pt modelId="{208FD5ED-24A2-418A-9D18-944AF63B79D6}" type="pres">
      <dgm:prSet presAssocID="{BBF7FF93-9E51-4F7C-8D7E-3A53020F9B30}" presName="textNode" presStyleLbl="bgShp" presStyleIdx="1" presStyleCnt="3"/>
      <dgm:spPr/>
    </dgm:pt>
    <dgm:pt modelId="{616015E0-1EA5-4E35-9622-343DD21E6C21}" type="pres">
      <dgm:prSet presAssocID="{BBF7FF93-9E51-4F7C-8D7E-3A53020F9B30}" presName="compChildNode" presStyleCnt="0"/>
      <dgm:spPr/>
    </dgm:pt>
    <dgm:pt modelId="{CFEE2325-C2A2-443E-AE96-FA53FB77CB22}" type="pres">
      <dgm:prSet presAssocID="{BBF7FF93-9E51-4F7C-8D7E-3A53020F9B30}" presName="theInnerList" presStyleCnt="0"/>
      <dgm:spPr/>
    </dgm:pt>
    <dgm:pt modelId="{CF9E8E55-EF10-4279-85F1-FA8CA729625D}" type="pres">
      <dgm:prSet presAssocID="{40B83D56-D506-4621-B08B-5E1132217FB5}" presName="childNode" presStyleLbl="node1" presStyleIdx="1" presStyleCnt="3">
        <dgm:presLayoutVars>
          <dgm:bulletEnabled val="1"/>
        </dgm:presLayoutVars>
      </dgm:prSet>
      <dgm:spPr/>
    </dgm:pt>
    <dgm:pt modelId="{06169E2F-5E26-4D3A-8C54-E290F572B243}" type="pres">
      <dgm:prSet presAssocID="{BBF7FF93-9E51-4F7C-8D7E-3A53020F9B30}" presName="aSpace" presStyleCnt="0"/>
      <dgm:spPr/>
    </dgm:pt>
    <dgm:pt modelId="{52BEB1EF-0196-43FE-A3F0-98ACBFFF7EB5}" type="pres">
      <dgm:prSet presAssocID="{F32413D5-CD57-46C7-B913-A205E320CB84}" presName="compNode" presStyleCnt="0"/>
      <dgm:spPr/>
    </dgm:pt>
    <dgm:pt modelId="{1318A416-6481-43FA-90BC-B97DE2A1977E}" type="pres">
      <dgm:prSet presAssocID="{F32413D5-CD57-46C7-B913-A205E320CB84}" presName="aNode" presStyleLbl="bgShp" presStyleIdx="2" presStyleCnt="3"/>
      <dgm:spPr/>
    </dgm:pt>
    <dgm:pt modelId="{B5D6631F-F501-4417-8DE8-168081599FC4}" type="pres">
      <dgm:prSet presAssocID="{F32413D5-CD57-46C7-B913-A205E320CB84}" presName="textNode" presStyleLbl="bgShp" presStyleIdx="2" presStyleCnt="3"/>
      <dgm:spPr/>
    </dgm:pt>
    <dgm:pt modelId="{32A4B40A-4750-4337-8843-A73941ACF164}" type="pres">
      <dgm:prSet presAssocID="{F32413D5-CD57-46C7-B913-A205E320CB84}" presName="compChildNode" presStyleCnt="0"/>
      <dgm:spPr/>
    </dgm:pt>
    <dgm:pt modelId="{656759ED-6F78-4350-8117-74917C6A5863}" type="pres">
      <dgm:prSet presAssocID="{F32413D5-CD57-46C7-B913-A205E320CB84}" presName="theInnerList" presStyleCnt="0"/>
      <dgm:spPr/>
    </dgm:pt>
    <dgm:pt modelId="{B37A2D58-10A3-480E-B9E4-F3E23A13A95A}" type="pres">
      <dgm:prSet presAssocID="{E870D998-C89D-4192-BE14-A4AB46CCE9DC}" presName="childNode" presStyleLbl="node1" presStyleIdx="2" presStyleCnt="3">
        <dgm:presLayoutVars>
          <dgm:bulletEnabled val="1"/>
        </dgm:presLayoutVars>
      </dgm:prSet>
      <dgm:spPr/>
    </dgm:pt>
  </dgm:ptLst>
  <dgm:cxnLst>
    <dgm:cxn modelId="{0387F901-14E9-40F6-9A17-D3B026A68CB9}" type="presOf" srcId="{FEA4C17C-8331-4D52-B70E-A7F389029639}" destId="{75F42550-B02C-45D8-89B1-35FBC95D95F5}" srcOrd="0" destOrd="0" presId="urn:microsoft.com/office/officeart/2005/8/layout/lProcess2"/>
    <dgm:cxn modelId="{FC7FAB26-8AB2-4E0E-8900-9E8D2EB60CAD}" type="presOf" srcId="{F32413D5-CD57-46C7-B913-A205E320CB84}" destId="{1318A416-6481-43FA-90BC-B97DE2A1977E}" srcOrd="0" destOrd="0" presId="urn:microsoft.com/office/officeart/2005/8/layout/lProcess2"/>
    <dgm:cxn modelId="{B1CC7329-D51D-4456-A9FA-45C0ADC1DCCD}" type="presOf" srcId="{F32413D5-CD57-46C7-B913-A205E320CB84}" destId="{B5D6631F-F501-4417-8DE8-168081599FC4}" srcOrd="1" destOrd="0" presId="urn:microsoft.com/office/officeart/2005/8/layout/lProcess2"/>
    <dgm:cxn modelId="{19A5EB39-E815-49F5-A619-158DF83E3D97}" srcId="{BBF7FF93-9E51-4F7C-8D7E-3A53020F9B30}" destId="{40B83D56-D506-4621-B08B-5E1132217FB5}" srcOrd="0" destOrd="0" parTransId="{D7B43C13-1D8E-4D8E-BA35-A869A6BDE75C}" sibTransId="{8D730487-7CC6-45BD-BE03-35D47D1C768C}"/>
    <dgm:cxn modelId="{0D6F863D-85F7-4EAC-B933-50C74EDC580C}" type="presOf" srcId="{FEA4C17C-8331-4D52-B70E-A7F389029639}" destId="{3F5872E8-C4A0-4E3E-9B80-64291421AA2C}" srcOrd="1" destOrd="0" presId="urn:microsoft.com/office/officeart/2005/8/layout/lProcess2"/>
    <dgm:cxn modelId="{A5996A5F-2622-4BA5-8B21-5AD64AE66B59}" type="presOf" srcId="{89527732-FFB8-4944-A67C-15A17987172F}" destId="{4C898E38-AC6B-4A2F-B9F2-2427E9C53DE9}" srcOrd="0" destOrd="0" presId="urn:microsoft.com/office/officeart/2005/8/layout/lProcess2"/>
    <dgm:cxn modelId="{E3274B60-78B6-4A9F-9FCD-01D02F971016}" type="presOf" srcId="{BBF7FF93-9E51-4F7C-8D7E-3A53020F9B30}" destId="{208FD5ED-24A2-418A-9D18-944AF63B79D6}" srcOrd="1" destOrd="0" presId="urn:microsoft.com/office/officeart/2005/8/layout/lProcess2"/>
    <dgm:cxn modelId="{A23D5F61-F046-4A12-B75D-8AAA26FDC1AB}" srcId="{F32413D5-CD57-46C7-B913-A205E320CB84}" destId="{E870D998-C89D-4192-BE14-A4AB46CCE9DC}" srcOrd="0" destOrd="0" parTransId="{CCA16E8F-4E42-4962-93C6-FFF1286B1350}" sibTransId="{772408A8-DCD7-4F4D-9567-E968D3051CB6}"/>
    <dgm:cxn modelId="{248FA067-2DDB-412B-8135-B6E196983F6E}" type="presOf" srcId="{40B83D56-D506-4621-B08B-5E1132217FB5}" destId="{CF9E8E55-EF10-4279-85F1-FA8CA729625D}" srcOrd="0" destOrd="0" presId="urn:microsoft.com/office/officeart/2005/8/layout/lProcess2"/>
    <dgm:cxn modelId="{CF95A18A-D137-40C6-BF05-9B446A9BFD19}" type="presOf" srcId="{6FE3A071-8BBF-46E5-A209-230EE4B9C68E}" destId="{1B2AD9B6-BF21-4D0E-A943-39F224E35775}" srcOrd="0" destOrd="0" presId="urn:microsoft.com/office/officeart/2005/8/layout/lProcess2"/>
    <dgm:cxn modelId="{F267799D-EF3A-4BEC-8858-E8A904A78A3B}" srcId="{FEA4C17C-8331-4D52-B70E-A7F389029639}" destId="{89527732-FFB8-4944-A67C-15A17987172F}" srcOrd="0" destOrd="0" parTransId="{A9799634-CD70-461D-B5F8-AD695125A0A3}" sibTransId="{B3C87DE0-29DA-4803-B704-0F2303C10265}"/>
    <dgm:cxn modelId="{3D4F60A1-6BF5-4608-80E6-AE8DBD1E6C98}" type="presOf" srcId="{BBF7FF93-9E51-4F7C-8D7E-3A53020F9B30}" destId="{CC171C3E-CC7C-4097-8D0E-F32053AA32A7}" srcOrd="0" destOrd="0" presId="urn:microsoft.com/office/officeart/2005/8/layout/lProcess2"/>
    <dgm:cxn modelId="{5584AEA8-9AFD-48EF-9E68-4FBE2852A0E0}" srcId="{6FE3A071-8BBF-46E5-A209-230EE4B9C68E}" destId="{F32413D5-CD57-46C7-B913-A205E320CB84}" srcOrd="2" destOrd="0" parTransId="{64F28C69-B236-4A09-B16E-5BF0CA6F038F}" sibTransId="{FDF8B0F9-689D-402E-BEA0-ABA176255A49}"/>
    <dgm:cxn modelId="{599EF4A9-2B4D-4D9B-9E67-30371494EAEF}" type="presOf" srcId="{E870D998-C89D-4192-BE14-A4AB46CCE9DC}" destId="{B37A2D58-10A3-480E-B9E4-F3E23A13A95A}" srcOrd="0" destOrd="0" presId="urn:microsoft.com/office/officeart/2005/8/layout/lProcess2"/>
    <dgm:cxn modelId="{3076FAD6-D847-44C5-9788-3C86E15B5615}" srcId="{6FE3A071-8BBF-46E5-A209-230EE4B9C68E}" destId="{BBF7FF93-9E51-4F7C-8D7E-3A53020F9B30}" srcOrd="1" destOrd="0" parTransId="{08D2CD28-3AE4-4A99-B2DC-0877C9AA217F}" sibTransId="{D4961E38-1E18-499D-B122-5EE409D511B9}"/>
    <dgm:cxn modelId="{5904C6E0-B99E-4904-9CAA-AA16167454CB}" srcId="{6FE3A071-8BBF-46E5-A209-230EE4B9C68E}" destId="{FEA4C17C-8331-4D52-B70E-A7F389029639}" srcOrd="0" destOrd="0" parTransId="{87A3AD64-5C14-48D2-9CC6-13260880E875}" sibTransId="{4A495D08-FBB1-4DCC-9FCC-5C0399B24507}"/>
    <dgm:cxn modelId="{B5855DDC-5E23-4AC0-A7B3-07623B508F4B}" type="presParOf" srcId="{1B2AD9B6-BF21-4D0E-A943-39F224E35775}" destId="{75FC2CC7-D872-4C2E-B789-D64D777815FF}" srcOrd="0" destOrd="0" presId="urn:microsoft.com/office/officeart/2005/8/layout/lProcess2"/>
    <dgm:cxn modelId="{3BFF9EDD-69F3-40D1-BE05-C1CB4E16F0DD}" type="presParOf" srcId="{75FC2CC7-D872-4C2E-B789-D64D777815FF}" destId="{75F42550-B02C-45D8-89B1-35FBC95D95F5}" srcOrd="0" destOrd="0" presId="urn:microsoft.com/office/officeart/2005/8/layout/lProcess2"/>
    <dgm:cxn modelId="{F2302075-8326-42A8-83DA-85B6566967CD}" type="presParOf" srcId="{75FC2CC7-D872-4C2E-B789-D64D777815FF}" destId="{3F5872E8-C4A0-4E3E-9B80-64291421AA2C}" srcOrd="1" destOrd="0" presId="urn:microsoft.com/office/officeart/2005/8/layout/lProcess2"/>
    <dgm:cxn modelId="{F5A59116-AE6D-4F0F-BF31-79BC8CCB5115}" type="presParOf" srcId="{75FC2CC7-D872-4C2E-B789-D64D777815FF}" destId="{BD2428A2-8959-4655-B382-0FC11E871529}" srcOrd="2" destOrd="0" presId="urn:microsoft.com/office/officeart/2005/8/layout/lProcess2"/>
    <dgm:cxn modelId="{09AA9BF8-19FE-45DF-89CB-0FEBD13788A5}" type="presParOf" srcId="{BD2428A2-8959-4655-B382-0FC11E871529}" destId="{F7B2B1D1-ECE5-4FC9-AD8F-1E7B4EA39755}" srcOrd="0" destOrd="0" presId="urn:microsoft.com/office/officeart/2005/8/layout/lProcess2"/>
    <dgm:cxn modelId="{FFF85ECE-211B-46FC-912C-3EDEA62BFC31}" type="presParOf" srcId="{F7B2B1D1-ECE5-4FC9-AD8F-1E7B4EA39755}" destId="{4C898E38-AC6B-4A2F-B9F2-2427E9C53DE9}" srcOrd="0" destOrd="0" presId="urn:microsoft.com/office/officeart/2005/8/layout/lProcess2"/>
    <dgm:cxn modelId="{1DEAC176-6EEB-402B-9C76-CAC1AD830D55}" type="presParOf" srcId="{1B2AD9B6-BF21-4D0E-A943-39F224E35775}" destId="{E9128390-E46C-497C-A7A6-997FABA54B68}" srcOrd="1" destOrd="0" presId="urn:microsoft.com/office/officeart/2005/8/layout/lProcess2"/>
    <dgm:cxn modelId="{BB52D910-E5F3-454D-8DD6-6E150EE06EEC}" type="presParOf" srcId="{1B2AD9B6-BF21-4D0E-A943-39F224E35775}" destId="{8653DCD5-9EF1-4140-86A7-152D01688FF3}" srcOrd="2" destOrd="0" presId="urn:microsoft.com/office/officeart/2005/8/layout/lProcess2"/>
    <dgm:cxn modelId="{E14AEE4B-B6E4-4A28-AC7E-72FE3DF5964B}" type="presParOf" srcId="{8653DCD5-9EF1-4140-86A7-152D01688FF3}" destId="{CC171C3E-CC7C-4097-8D0E-F32053AA32A7}" srcOrd="0" destOrd="0" presId="urn:microsoft.com/office/officeart/2005/8/layout/lProcess2"/>
    <dgm:cxn modelId="{7A2D625E-FF78-4B29-B0F3-7B518E3271AA}" type="presParOf" srcId="{8653DCD5-9EF1-4140-86A7-152D01688FF3}" destId="{208FD5ED-24A2-418A-9D18-944AF63B79D6}" srcOrd="1" destOrd="0" presId="urn:microsoft.com/office/officeart/2005/8/layout/lProcess2"/>
    <dgm:cxn modelId="{A607739C-7DBC-43C1-A5B1-BC1D4CFDF59C}" type="presParOf" srcId="{8653DCD5-9EF1-4140-86A7-152D01688FF3}" destId="{616015E0-1EA5-4E35-9622-343DD21E6C21}" srcOrd="2" destOrd="0" presId="urn:microsoft.com/office/officeart/2005/8/layout/lProcess2"/>
    <dgm:cxn modelId="{BEFDBB61-ED91-4E2F-82DB-6E37137EBB24}" type="presParOf" srcId="{616015E0-1EA5-4E35-9622-343DD21E6C21}" destId="{CFEE2325-C2A2-443E-AE96-FA53FB77CB22}" srcOrd="0" destOrd="0" presId="urn:microsoft.com/office/officeart/2005/8/layout/lProcess2"/>
    <dgm:cxn modelId="{8C1D4C24-9A03-4460-A066-0FEA1AE8FDB8}" type="presParOf" srcId="{CFEE2325-C2A2-443E-AE96-FA53FB77CB22}" destId="{CF9E8E55-EF10-4279-85F1-FA8CA729625D}" srcOrd="0" destOrd="0" presId="urn:microsoft.com/office/officeart/2005/8/layout/lProcess2"/>
    <dgm:cxn modelId="{E724EA11-9F9E-4444-AA46-2F8406E49891}" type="presParOf" srcId="{1B2AD9B6-BF21-4D0E-A943-39F224E35775}" destId="{06169E2F-5E26-4D3A-8C54-E290F572B243}" srcOrd="3" destOrd="0" presId="urn:microsoft.com/office/officeart/2005/8/layout/lProcess2"/>
    <dgm:cxn modelId="{66171475-F7A3-44BA-8725-C75321C1CF6B}" type="presParOf" srcId="{1B2AD9B6-BF21-4D0E-A943-39F224E35775}" destId="{52BEB1EF-0196-43FE-A3F0-98ACBFFF7EB5}" srcOrd="4" destOrd="0" presId="urn:microsoft.com/office/officeart/2005/8/layout/lProcess2"/>
    <dgm:cxn modelId="{2276C7B1-9ADD-47E8-A01F-28C18E85D702}" type="presParOf" srcId="{52BEB1EF-0196-43FE-A3F0-98ACBFFF7EB5}" destId="{1318A416-6481-43FA-90BC-B97DE2A1977E}" srcOrd="0" destOrd="0" presId="urn:microsoft.com/office/officeart/2005/8/layout/lProcess2"/>
    <dgm:cxn modelId="{665441B9-08A0-41DA-929A-80844450862E}" type="presParOf" srcId="{52BEB1EF-0196-43FE-A3F0-98ACBFFF7EB5}" destId="{B5D6631F-F501-4417-8DE8-168081599FC4}" srcOrd="1" destOrd="0" presId="urn:microsoft.com/office/officeart/2005/8/layout/lProcess2"/>
    <dgm:cxn modelId="{60065AB8-3071-4CC6-BFA3-CB9A24332087}" type="presParOf" srcId="{52BEB1EF-0196-43FE-A3F0-98ACBFFF7EB5}" destId="{32A4B40A-4750-4337-8843-A73941ACF164}" srcOrd="2" destOrd="0" presId="urn:microsoft.com/office/officeart/2005/8/layout/lProcess2"/>
    <dgm:cxn modelId="{E87C554E-79AA-4D95-8D30-A38EC16D7275}" type="presParOf" srcId="{32A4B40A-4750-4337-8843-A73941ACF164}" destId="{656759ED-6F78-4350-8117-74917C6A5863}" srcOrd="0" destOrd="0" presId="urn:microsoft.com/office/officeart/2005/8/layout/lProcess2"/>
    <dgm:cxn modelId="{71278187-020E-49F9-9D2C-F919D40706DA}" type="presParOf" srcId="{656759ED-6F78-4350-8117-74917C6A5863}" destId="{B37A2D58-10A3-480E-B9E4-F3E23A13A95A}"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630E7-03E8-4983-92C3-96DD7089F6BE}">
      <dsp:nvSpPr>
        <dsp:cNvPr id="0" name=""/>
        <dsp:cNvSpPr/>
      </dsp:nvSpPr>
      <dsp:spPr>
        <a:xfrm>
          <a:off x="355591" y="0"/>
          <a:ext cx="8140716" cy="435133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6E1BE6-FC3D-42A8-B770-5113BE3A33EE}">
      <dsp:nvSpPr>
        <dsp:cNvPr id="0" name=""/>
        <dsp:cNvSpPr/>
      </dsp:nvSpPr>
      <dsp:spPr>
        <a:xfrm>
          <a:off x="2431" y="1305401"/>
          <a:ext cx="1415526" cy="174053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No required training on ID in medical schools </a:t>
          </a:r>
        </a:p>
      </dsp:txBody>
      <dsp:txXfrm>
        <a:off x="71531" y="1374501"/>
        <a:ext cx="1277326" cy="1602335"/>
      </dsp:txXfrm>
    </dsp:sp>
    <dsp:sp modelId="{C76CB0A6-375C-4780-AEED-E1C39080CBA9}">
      <dsp:nvSpPr>
        <dsp:cNvPr id="0" name=""/>
        <dsp:cNvSpPr/>
      </dsp:nvSpPr>
      <dsp:spPr>
        <a:xfrm>
          <a:off x="1488733" y="1305401"/>
          <a:ext cx="1415526" cy="1740535"/>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No required training on aging unless you are going into the field of geriatrics</a:t>
          </a:r>
        </a:p>
      </dsp:txBody>
      <dsp:txXfrm>
        <a:off x="1557833" y="1374501"/>
        <a:ext cx="1277326" cy="1602335"/>
      </dsp:txXfrm>
    </dsp:sp>
    <dsp:sp modelId="{FECC0BCD-85C3-4C21-B966-D7586AFDF1A5}">
      <dsp:nvSpPr>
        <dsp:cNvPr id="0" name=""/>
        <dsp:cNvSpPr/>
      </dsp:nvSpPr>
      <dsp:spPr>
        <a:xfrm>
          <a:off x="2975035" y="1305401"/>
          <a:ext cx="1415526" cy="1740535"/>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n-US" sz="1600" kern="1200" dirty="0"/>
            <a:t>No medical textbooks on aging and ID</a:t>
          </a:r>
        </a:p>
        <a:p>
          <a:pPr marL="114300" lvl="1" indent="-114300" algn="l" defTabSz="533400" rtl="0">
            <a:lnSpc>
              <a:spcPct val="90000"/>
            </a:lnSpc>
            <a:spcBef>
              <a:spcPct val="0"/>
            </a:spcBef>
            <a:spcAft>
              <a:spcPct val="15000"/>
            </a:spcAft>
            <a:buChar char="•"/>
          </a:pPr>
          <a:r>
            <a:rPr lang="en-US" sz="1200" kern="1200" dirty="0"/>
            <a:t>No references in most textbooks on ID</a:t>
          </a:r>
        </a:p>
      </dsp:txBody>
      <dsp:txXfrm>
        <a:off x="3044135" y="1374501"/>
        <a:ext cx="1277326" cy="1602335"/>
      </dsp:txXfrm>
    </dsp:sp>
    <dsp:sp modelId="{76BB9FC0-EDA6-443A-A58C-196012B81C66}">
      <dsp:nvSpPr>
        <dsp:cNvPr id="0" name=""/>
        <dsp:cNvSpPr/>
      </dsp:nvSpPr>
      <dsp:spPr>
        <a:xfrm>
          <a:off x="4461338" y="1305401"/>
          <a:ext cx="1415526" cy="1740535"/>
        </a:xfrm>
        <a:prstGeom prst="round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Little available research</a:t>
          </a:r>
        </a:p>
      </dsp:txBody>
      <dsp:txXfrm>
        <a:off x="4530438" y="1374501"/>
        <a:ext cx="1277326" cy="1602335"/>
      </dsp:txXfrm>
    </dsp:sp>
    <dsp:sp modelId="{C1ACFA8C-7D45-4FA0-905A-61E671646F8D}">
      <dsp:nvSpPr>
        <dsp:cNvPr id="0" name=""/>
        <dsp:cNvSpPr/>
      </dsp:nvSpPr>
      <dsp:spPr>
        <a:xfrm>
          <a:off x="5947640" y="1305401"/>
          <a:ext cx="1415526" cy="1740535"/>
        </a:xfrm>
        <a:prstGeom prst="round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Few practitioners with expertise</a:t>
          </a:r>
        </a:p>
      </dsp:txBody>
      <dsp:txXfrm>
        <a:off x="6016740" y="1374501"/>
        <a:ext cx="1277326" cy="1602335"/>
      </dsp:txXfrm>
    </dsp:sp>
    <dsp:sp modelId="{4796C7F7-07E0-4EE4-9D94-4FDC5DEF24E1}">
      <dsp:nvSpPr>
        <dsp:cNvPr id="0" name=""/>
        <dsp:cNvSpPr/>
      </dsp:nvSpPr>
      <dsp:spPr>
        <a:xfrm>
          <a:off x="7433942" y="1305401"/>
          <a:ext cx="1415526" cy="174053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Few patients in health care providers caseload with ID diagnosis</a:t>
          </a:r>
        </a:p>
      </dsp:txBody>
      <dsp:txXfrm>
        <a:off x="7503042" y="1374501"/>
        <a:ext cx="1277326" cy="1602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EAAC7-A692-42B3-9318-797374EE8EAC}">
      <dsp:nvSpPr>
        <dsp:cNvPr id="0" name=""/>
        <dsp:cNvSpPr/>
      </dsp:nvSpPr>
      <dsp:spPr>
        <a:xfrm>
          <a:off x="2171093" y="528199"/>
          <a:ext cx="4016837" cy="4016837"/>
        </a:xfrm>
        <a:prstGeom prst="blockArc">
          <a:avLst>
            <a:gd name="adj1" fmla="val 13275791"/>
            <a:gd name="adj2" fmla="val 16475251"/>
            <a:gd name="adj3" fmla="val 390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ABA892-3829-4746-A7FC-A49609AEE6DD}">
      <dsp:nvSpPr>
        <dsp:cNvPr id="0" name=""/>
        <dsp:cNvSpPr/>
      </dsp:nvSpPr>
      <dsp:spPr>
        <a:xfrm>
          <a:off x="2307502" y="353862"/>
          <a:ext cx="4016837" cy="4016837"/>
        </a:xfrm>
        <a:prstGeom prst="blockArc">
          <a:avLst>
            <a:gd name="adj1" fmla="val 9804495"/>
            <a:gd name="adj2" fmla="val 12889147"/>
            <a:gd name="adj3" fmla="val 390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979686-FC01-4DF2-8027-BBC38F33EB64}">
      <dsp:nvSpPr>
        <dsp:cNvPr id="0" name=""/>
        <dsp:cNvSpPr/>
      </dsp:nvSpPr>
      <dsp:spPr>
        <a:xfrm>
          <a:off x="2341280" y="483094"/>
          <a:ext cx="4016837" cy="4016837"/>
        </a:xfrm>
        <a:prstGeom prst="blockArc">
          <a:avLst>
            <a:gd name="adj1" fmla="val 6937853"/>
            <a:gd name="adj2" fmla="val 10037726"/>
            <a:gd name="adj3" fmla="val 3904"/>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307C9A-A592-490E-A461-BE7D059500F1}">
      <dsp:nvSpPr>
        <dsp:cNvPr id="0" name=""/>
        <dsp:cNvSpPr/>
      </dsp:nvSpPr>
      <dsp:spPr>
        <a:xfrm>
          <a:off x="2357727" y="491079"/>
          <a:ext cx="4016837" cy="4016837"/>
        </a:xfrm>
        <a:prstGeom prst="blockArc">
          <a:avLst>
            <a:gd name="adj1" fmla="val 3179709"/>
            <a:gd name="adj2" fmla="val 6969769"/>
            <a:gd name="adj3" fmla="val 390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D4848D-27E8-4A0E-84CC-AF1707DC6CA2}">
      <dsp:nvSpPr>
        <dsp:cNvPr id="0" name=""/>
        <dsp:cNvSpPr/>
      </dsp:nvSpPr>
      <dsp:spPr>
        <a:xfrm>
          <a:off x="2431035" y="438418"/>
          <a:ext cx="4016837" cy="4016837"/>
        </a:xfrm>
        <a:prstGeom prst="blockArc">
          <a:avLst>
            <a:gd name="adj1" fmla="val 484941"/>
            <a:gd name="adj2" fmla="val 3337299"/>
            <a:gd name="adj3" fmla="val 390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F2877E-AA28-4BDE-8003-C49B5F5C943A}">
      <dsp:nvSpPr>
        <dsp:cNvPr id="0" name=""/>
        <dsp:cNvSpPr/>
      </dsp:nvSpPr>
      <dsp:spPr>
        <a:xfrm>
          <a:off x="2456905" y="294734"/>
          <a:ext cx="4016837" cy="4016837"/>
        </a:xfrm>
        <a:prstGeom prst="blockArc">
          <a:avLst>
            <a:gd name="adj1" fmla="val 19454079"/>
            <a:gd name="adj2" fmla="val 739870"/>
            <a:gd name="adj3" fmla="val 390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456DDE-791B-4C52-AD1B-ABBF9A03ED04}">
      <dsp:nvSpPr>
        <dsp:cNvPr id="0" name=""/>
        <dsp:cNvSpPr/>
      </dsp:nvSpPr>
      <dsp:spPr>
        <a:xfrm>
          <a:off x="2636794" y="510240"/>
          <a:ext cx="4016837" cy="4016837"/>
        </a:xfrm>
        <a:prstGeom prst="blockArc">
          <a:avLst>
            <a:gd name="adj1" fmla="val 15659738"/>
            <a:gd name="adj2" fmla="val 18963599"/>
            <a:gd name="adj3" fmla="val 390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37EC90-1D6F-4133-96B0-FE2A0193EC32}">
      <dsp:nvSpPr>
        <dsp:cNvPr id="0" name=""/>
        <dsp:cNvSpPr/>
      </dsp:nvSpPr>
      <dsp:spPr>
        <a:xfrm>
          <a:off x="2737019" y="896435"/>
          <a:ext cx="3199987" cy="324079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CA" sz="1600" kern="1200" dirty="0"/>
            <a:t>Dementia is a group of  behavior and function change symptoms caused by different conditions or diseases.</a:t>
          </a:r>
        </a:p>
      </dsp:txBody>
      <dsp:txXfrm>
        <a:off x="3205646" y="1371039"/>
        <a:ext cx="2262733" cy="2291590"/>
      </dsp:txXfrm>
    </dsp:sp>
    <dsp:sp modelId="{3B072612-DD5F-433C-9F24-C0899698B181}">
      <dsp:nvSpPr>
        <dsp:cNvPr id="0" name=""/>
        <dsp:cNvSpPr/>
      </dsp:nvSpPr>
      <dsp:spPr>
        <a:xfrm>
          <a:off x="3675477" y="-35501"/>
          <a:ext cx="1323070" cy="121843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Unexpected Memory Loss</a:t>
          </a:r>
        </a:p>
      </dsp:txBody>
      <dsp:txXfrm>
        <a:off x="3869236" y="142935"/>
        <a:ext cx="935552" cy="861564"/>
      </dsp:txXfrm>
    </dsp:sp>
    <dsp:sp modelId="{2446E2AC-5582-4AD4-B4D9-CCD0CF6CA582}">
      <dsp:nvSpPr>
        <dsp:cNvPr id="0" name=""/>
        <dsp:cNvSpPr/>
      </dsp:nvSpPr>
      <dsp:spPr>
        <a:xfrm>
          <a:off x="5402871" y="544237"/>
          <a:ext cx="1320608" cy="121595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Difficulty Doing Usual Tasks</a:t>
          </a:r>
        </a:p>
      </dsp:txBody>
      <dsp:txXfrm>
        <a:off x="5596270" y="722309"/>
        <a:ext cx="933810" cy="859809"/>
      </dsp:txXfrm>
    </dsp:sp>
    <dsp:sp modelId="{C30B9A09-4695-4360-955D-564F9CA3B411}">
      <dsp:nvSpPr>
        <dsp:cNvPr id="0" name=""/>
        <dsp:cNvSpPr/>
      </dsp:nvSpPr>
      <dsp:spPr>
        <a:xfrm>
          <a:off x="5732872" y="2086055"/>
          <a:ext cx="1312461" cy="127528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Getting Lost or Misdirected</a:t>
          </a:r>
        </a:p>
      </dsp:txBody>
      <dsp:txXfrm>
        <a:off x="5925077" y="2272817"/>
        <a:ext cx="928051" cy="901765"/>
      </dsp:txXfrm>
    </dsp:sp>
    <dsp:sp modelId="{CD4408B8-1E30-49AE-9B5C-69563A6D0632}">
      <dsp:nvSpPr>
        <dsp:cNvPr id="0" name=""/>
        <dsp:cNvSpPr/>
      </dsp:nvSpPr>
      <dsp:spPr>
        <a:xfrm>
          <a:off x="4912677" y="3467303"/>
          <a:ext cx="1277402" cy="120954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Confusion in Familiar Situations</a:t>
          </a:r>
        </a:p>
      </dsp:txBody>
      <dsp:txXfrm>
        <a:off x="5099748" y="3644437"/>
        <a:ext cx="903260" cy="855281"/>
      </dsp:txXfrm>
    </dsp:sp>
    <dsp:sp modelId="{51329A29-BE87-4BFB-9863-C5EFEAD2DE00}">
      <dsp:nvSpPr>
        <dsp:cNvPr id="0" name=""/>
        <dsp:cNvSpPr/>
      </dsp:nvSpPr>
      <dsp:spPr>
        <a:xfrm>
          <a:off x="2837276" y="3686252"/>
          <a:ext cx="1321196" cy="1161398"/>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Personality Changes</a:t>
          </a:r>
        </a:p>
      </dsp:txBody>
      <dsp:txXfrm>
        <a:off x="3030761" y="3856335"/>
        <a:ext cx="934226" cy="821232"/>
      </dsp:txXfrm>
    </dsp:sp>
    <dsp:sp modelId="{2AFBFD3F-1FFB-4713-AB14-D0344FD711E0}">
      <dsp:nvSpPr>
        <dsp:cNvPr id="0" name=""/>
        <dsp:cNvSpPr/>
      </dsp:nvSpPr>
      <dsp:spPr>
        <a:xfrm>
          <a:off x="1780998" y="2256938"/>
          <a:ext cx="1295406" cy="133530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Problems with Gait or Walking</a:t>
          </a:r>
        </a:p>
      </dsp:txBody>
      <dsp:txXfrm>
        <a:off x="1970706" y="2452488"/>
        <a:ext cx="915990" cy="944201"/>
      </dsp:txXfrm>
    </dsp:sp>
    <dsp:sp modelId="{A9D9726A-55A0-40F6-B00D-E5D316BC63C6}">
      <dsp:nvSpPr>
        <dsp:cNvPr id="0" name=""/>
        <dsp:cNvSpPr/>
      </dsp:nvSpPr>
      <dsp:spPr>
        <a:xfrm>
          <a:off x="1999075" y="636134"/>
          <a:ext cx="1400409" cy="120350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kern="1200" dirty="0"/>
            <a:t>Onset of New Seizures</a:t>
          </a:r>
        </a:p>
      </dsp:txBody>
      <dsp:txXfrm>
        <a:off x="2204160" y="812383"/>
        <a:ext cx="990239" cy="851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3BE84-26FD-4107-97AB-5CA3E49C2727}">
      <dsp:nvSpPr>
        <dsp:cNvPr id="0" name=""/>
        <dsp:cNvSpPr/>
      </dsp:nvSpPr>
      <dsp:spPr>
        <a:xfrm>
          <a:off x="3308550" y="991047"/>
          <a:ext cx="1269599" cy="1269755"/>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FBEFD06-6145-493D-AD07-B26F2662CC63}">
      <dsp:nvSpPr>
        <dsp:cNvPr id="0" name=""/>
        <dsp:cNvSpPr/>
      </dsp:nvSpPr>
      <dsp:spPr>
        <a:xfrm>
          <a:off x="3215975" y="0"/>
          <a:ext cx="1454749" cy="77851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r>
            <a:rPr lang="en-US" sz="1900" b="0" kern="1200" dirty="0">
              <a:solidFill>
                <a:srgbClr val="000000"/>
              </a:solidFill>
            </a:rPr>
            <a:t>Hearing &amp; visual impairment</a:t>
          </a:r>
        </a:p>
      </dsp:txBody>
      <dsp:txXfrm>
        <a:off x="3215975" y="0"/>
        <a:ext cx="1454749" cy="778513"/>
      </dsp:txXfrm>
    </dsp:sp>
    <dsp:sp modelId="{A8C3B947-DA71-4BBA-A2B5-A76B3913373F}">
      <dsp:nvSpPr>
        <dsp:cNvPr id="0" name=""/>
        <dsp:cNvSpPr/>
      </dsp:nvSpPr>
      <dsp:spPr>
        <a:xfrm>
          <a:off x="3680966" y="1170105"/>
          <a:ext cx="1269599" cy="1269755"/>
        </a:xfrm>
        <a:prstGeom prst="ellipse">
          <a:avLst/>
        </a:prstGeom>
        <a:solidFill>
          <a:schemeClr val="accent5">
            <a:alpha val="50000"/>
            <a:hueOff val="-1655646"/>
            <a:satOff val="6635"/>
            <a:lumOff val="14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6D44A53-A8B2-4EB1-B328-9E618A8906BC}">
      <dsp:nvSpPr>
        <dsp:cNvPr id="0" name=""/>
        <dsp:cNvSpPr/>
      </dsp:nvSpPr>
      <dsp:spPr>
        <a:xfrm>
          <a:off x="5107149" y="739587"/>
          <a:ext cx="1375399" cy="8563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r>
            <a:rPr lang="en-US" sz="1900" b="0" kern="1200" dirty="0">
              <a:solidFill>
                <a:srgbClr val="000000"/>
              </a:solidFill>
            </a:rPr>
            <a:t>Vitamin B12 deficiency</a:t>
          </a:r>
        </a:p>
      </dsp:txBody>
      <dsp:txXfrm>
        <a:off x="5107149" y="739587"/>
        <a:ext cx="1375399" cy="856364"/>
      </dsp:txXfrm>
    </dsp:sp>
    <dsp:sp modelId="{EF100CC2-3160-4733-B9B9-8693B9DD1EC2}">
      <dsp:nvSpPr>
        <dsp:cNvPr id="0" name=""/>
        <dsp:cNvSpPr/>
      </dsp:nvSpPr>
      <dsp:spPr>
        <a:xfrm>
          <a:off x="3772483" y="1572985"/>
          <a:ext cx="1269599" cy="1269755"/>
        </a:xfrm>
        <a:prstGeom prst="ellipse">
          <a:avLst/>
        </a:prstGeom>
        <a:solidFill>
          <a:schemeClr val="accent5">
            <a:alpha val="50000"/>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1001AEF-8311-44AE-BF9F-238F23FAF02F}">
      <dsp:nvSpPr>
        <dsp:cNvPr id="0" name=""/>
        <dsp:cNvSpPr/>
      </dsp:nvSpPr>
      <dsp:spPr>
        <a:xfrm>
          <a:off x="5239399" y="1829506"/>
          <a:ext cx="1348949" cy="91475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r>
            <a:rPr lang="en-US" sz="1900" b="0" kern="1200" dirty="0">
              <a:solidFill>
                <a:srgbClr val="000000"/>
              </a:solidFill>
            </a:rPr>
            <a:t>Dehydration</a:t>
          </a:r>
        </a:p>
      </dsp:txBody>
      <dsp:txXfrm>
        <a:off x="5239399" y="1829506"/>
        <a:ext cx="1348949" cy="914753"/>
      </dsp:txXfrm>
    </dsp:sp>
    <dsp:sp modelId="{85BDEC49-A895-4C93-9082-FFDDFD94C530}">
      <dsp:nvSpPr>
        <dsp:cNvPr id="0" name=""/>
        <dsp:cNvSpPr/>
      </dsp:nvSpPr>
      <dsp:spPr>
        <a:xfrm>
          <a:off x="3514860" y="1896068"/>
          <a:ext cx="1269599" cy="1269755"/>
        </a:xfrm>
        <a:prstGeom prst="ellipse">
          <a:avLst/>
        </a:prstGeom>
        <a:solidFill>
          <a:schemeClr val="accent5">
            <a:alpha val="50000"/>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CF0246D-6099-4C51-B0D9-017A4C8C41A1}">
      <dsp:nvSpPr>
        <dsp:cNvPr id="0" name=""/>
        <dsp:cNvSpPr/>
      </dsp:nvSpPr>
      <dsp:spPr>
        <a:xfrm>
          <a:off x="4657499" y="3055664"/>
          <a:ext cx="1454749" cy="8369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r>
            <a:rPr lang="en-US" sz="1900" b="0" kern="1200" dirty="0">
              <a:solidFill>
                <a:srgbClr val="000000"/>
              </a:solidFill>
            </a:rPr>
            <a:t>Side Effects of Medications</a:t>
          </a:r>
        </a:p>
      </dsp:txBody>
      <dsp:txXfrm>
        <a:off x="4657499" y="3055664"/>
        <a:ext cx="1454749" cy="836901"/>
      </dsp:txXfrm>
    </dsp:sp>
    <dsp:sp modelId="{A2B99D67-AB19-4FE2-A592-2033F7B94C73}">
      <dsp:nvSpPr>
        <dsp:cNvPr id="0" name=""/>
        <dsp:cNvSpPr/>
      </dsp:nvSpPr>
      <dsp:spPr>
        <a:xfrm>
          <a:off x="3102240" y="1896068"/>
          <a:ext cx="1269599" cy="1269755"/>
        </a:xfrm>
        <a:prstGeom prst="ellipse">
          <a:avLst/>
        </a:prstGeom>
        <a:solidFill>
          <a:schemeClr val="accent5">
            <a:alpha val="50000"/>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27FB980-0992-4BD1-BEB6-0BAD1536F576}">
      <dsp:nvSpPr>
        <dsp:cNvPr id="0" name=""/>
        <dsp:cNvSpPr/>
      </dsp:nvSpPr>
      <dsp:spPr>
        <a:xfrm>
          <a:off x="1774451" y="3055664"/>
          <a:ext cx="1454749" cy="8369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r>
            <a:rPr lang="en-US" sz="1900" b="0" kern="1200" dirty="0">
              <a:solidFill>
                <a:srgbClr val="000000"/>
              </a:solidFill>
            </a:rPr>
            <a:t>Depression</a:t>
          </a:r>
        </a:p>
      </dsp:txBody>
      <dsp:txXfrm>
        <a:off x="1774451" y="3055664"/>
        <a:ext cx="1454749" cy="836901"/>
      </dsp:txXfrm>
    </dsp:sp>
    <dsp:sp modelId="{BA8A9444-FF76-49B2-A0C6-5E030C1EA9FA}">
      <dsp:nvSpPr>
        <dsp:cNvPr id="0" name=""/>
        <dsp:cNvSpPr/>
      </dsp:nvSpPr>
      <dsp:spPr>
        <a:xfrm>
          <a:off x="2844617" y="1572985"/>
          <a:ext cx="1269599" cy="1269755"/>
        </a:xfrm>
        <a:prstGeom prst="ellipse">
          <a:avLst/>
        </a:prstGeom>
        <a:solidFill>
          <a:schemeClr val="accent5">
            <a:alpha val="50000"/>
            <a:hueOff val="-8278230"/>
            <a:satOff val="33176"/>
            <a:lumOff val="71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1ED635A-C9D0-4586-B7FA-60A76B256620}">
      <dsp:nvSpPr>
        <dsp:cNvPr id="0" name=""/>
        <dsp:cNvSpPr/>
      </dsp:nvSpPr>
      <dsp:spPr>
        <a:xfrm>
          <a:off x="1298351" y="1829506"/>
          <a:ext cx="1348949" cy="91475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r>
            <a:rPr lang="en-US" sz="1900" b="0" kern="1200" dirty="0">
              <a:solidFill>
                <a:srgbClr val="000000"/>
              </a:solidFill>
            </a:rPr>
            <a:t>Stroke</a:t>
          </a:r>
        </a:p>
      </dsp:txBody>
      <dsp:txXfrm>
        <a:off x="1298351" y="1829506"/>
        <a:ext cx="1348949" cy="914753"/>
      </dsp:txXfrm>
    </dsp:sp>
    <dsp:sp modelId="{0B363F5F-5B4F-4D2E-BA4D-723AF1C4D7B2}">
      <dsp:nvSpPr>
        <dsp:cNvPr id="0" name=""/>
        <dsp:cNvSpPr/>
      </dsp:nvSpPr>
      <dsp:spPr>
        <a:xfrm>
          <a:off x="2936134" y="1170105"/>
          <a:ext cx="1269599" cy="1269755"/>
        </a:xfrm>
        <a:prstGeom prst="ellipse">
          <a:avLst/>
        </a:prstGeom>
        <a:solidFill>
          <a:schemeClr val="accent5">
            <a:alpha val="50000"/>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9FEC02F-EC12-4BB5-A9AB-7BD6E3E23870}">
      <dsp:nvSpPr>
        <dsp:cNvPr id="0" name=""/>
        <dsp:cNvSpPr/>
      </dsp:nvSpPr>
      <dsp:spPr>
        <a:xfrm>
          <a:off x="1404151" y="739587"/>
          <a:ext cx="1375399" cy="85636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rtl="0">
            <a:lnSpc>
              <a:spcPct val="90000"/>
            </a:lnSpc>
            <a:spcBef>
              <a:spcPct val="0"/>
            </a:spcBef>
            <a:spcAft>
              <a:spcPct val="35000"/>
            </a:spcAft>
            <a:buNone/>
          </a:pPr>
          <a:r>
            <a:rPr lang="en-US" sz="1900" b="0" kern="1200" dirty="0">
              <a:solidFill>
                <a:srgbClr val="000000"/>
              </a:solidFill>
            </a:rPr>
            <a:t>Seizures</a:t>
          </a:r>
        </a:p>
      </dsp:txBody>
      <dsp:txXfrm>
        <a:off x="1404151" y="739587"/>
        <a:ext cx="1375399" cy="8563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DD72A1-F74C-47FB-A3DF-A9E79C4072F3}">
      <dsp:nvSpPr>
        <dsp:cNvPr id="0" name=""/>
        <dsp:cNvSpPr/>
      </dsp:nvSpPr>
      <dsp:spPr>
        <a:xfrm rot="4396374">
          <a:off x="1766041" y="917624"/>
          <a:ext cx="3980801" cy="2776112"/>
        </a:xfrm>
        <a:prstGeom prst="swooshArrow">
          <a:avLst>
            <a:gd name="adj1" fmla="val 16310"/>
            <a:gd name="adj2" fmla="val 313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42B450-5F65-4789-8AE8-0517689CD0DD}">
      <dsp:nvSpPr>
        <dsp:cNvPr id="0" name=""/>
        <dsp:cNvSpPr/>
      </dsp:nvSpPr>
      <dsp:spPr>
        <a:xfrm>
          <a:off x="3427191" y="1403698"/>
          <a:ext cx="100527" cy="100527"/>
        </a:xfrm>
        <a:prstGeom prst="ellipse">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ACE8A-CB0F-4B44-8B4B-F19C1654A970}">
      <dsp:nvSpPr>
        <dsp:cNvPr id="0" name=""/>
        <dsp:cNvSpPr/>
      </dsp:nvSpPr>
      <dsp:spPr>
        <a:xfrm>
          <a:off x="4302704" y="2257261"/>
          <a:ext cx="100527" cy="100527"/>
        </a:xfrm>
        <a:prstGeom prst="ellipse">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B6AA1D-9DBD-4918-B2E7-40DE87F5BB50}">
      <dsp:nvSpPr>
        <dsp:cNvPr id="0" name=""/>
        <dsp:cNvSpPr/>
      </dsp:nvSpPr>
      <dsp:spPr>
        <a:xfrm>
          <a:off x="700188" y="0"/>
          <a:ext cx="3474808" cy="737817"/>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b"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 No Problems – </a:t>
          </a:r>
          <a:r>
            <a:rPr lang="en-US" sz="2000" b="0" kern="1200" dirty="0">
              <a:solidFill>
                <a:schemeClr val="tx1"/>
              </a:solidFill>
            </a:rPr>
            <a:t>normal level of functioning (for the person)</a:t>
          </a:r>
        </a:p>
      </dsp:txBody>
      <dsp:txXfrm>
        <a:off x="700188" y="0"/>
        <a:ext cx="3474808" cy="737817"/>
      </dsp:txXfrm>
    </dsp:sp>
    <dsp:sp modelId="{21914372-42AC-44FD-A2F4-F1B7D6B606F6}">
      <dsp:nvSpPr>
        <dsp:cNvPr id="0" name=""/>
        <dsp:cNvSpPr/>
      </dsp:nvSpPr>
      <dsp:spPr>
        <a:xfrm>
          <a:off x="3424586" y="1085053"/>
          <a:ext cx="3707211" cy="737817"/>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Early Stage – </a:t>
          </a:r>
          <a:r>
            <a:rPr lang="en-US" sz="1800" b="0" kern="1200" dirty="0">
              <a:solidFill>
                <a:schemeClr val="tx1"/>
              </a:solidFill>
            </a:rPr>
            <a:t>short term memory loss, repetitive questions, etc.</a:t>
          </a:r>
        </a:p>
      </dsp:txBody>
      <dsp:txXfrm>
        <a:off x="3424586" y="1085053"/>
        <a:ext cx="3707211" cy="737817"/>
      </dsp:txXfrm>
    </dsp:sp>
    <dsp:sp modelId="{61020794-C100-48F0-B44F-796DE985ACED}">
      <dsp:nvSpPr>
        <dsp:cNvPr id="0" name=""/>
        <dsp:cNvSpPr/>
      </dsp:nvSpPr>
      <dsp:spPr>
        <a:xfrm>
          <a:off x="1295228" y="1938616"/>
          <a:ext cx="2944154" cy="737817"/>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Mid-Stage – </a:t>
          </a:r>
          <a:r>
            <a:rPr lang="en-US" sz="1800" b="0" kern="1200" dirty="0">
              <a:solidFill>
                <a:schemeClr val="tx1"/>
              </a:solidFill>
            </a:rPr>
            <a:t>impaired ADL ability, behavioral and psychiatric symptoms, sleep changes</a:t>
          </a:r>
          <a:endParaRPr lang="en-US" sz="2000" b="0" kern="1200" dirty="0">
            <a:solidFill>
              <a:schemeClr val="tx1"/>
            </a:solidFill>
          </a:endParaRPr>
        </a:p>
      </dsp:txBody>
      <dsp:txXfrm>
        <a:off x="1295228" y="1938616"/>
        <a:ext cx="2944154" cy="737817"/>
      </dsp:txXfrm>
    </dsp:sp>
    <dsp:sp modelId="{1EC3259F-44AD-49BF-8936-95D6C9BC3BE8}">
      <dsp:nvSpPr>
        <dsp:cNvPr id="0" name=""/>
        <dsp:cNvSpPr/>
      </dsp:nvSpPr>
      <dsp:spPr>
        <a:xfrm>
          <a:off x="3061700" y="3873544"/>
          <a:ext cx="4483707" cy="737817"/>
        </a:xfrm>
        <a:prstGeom prst="rect">
          <a:avLst/>
        </a:prstGeom>
        <a:no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Late-Stage – </a:t>
          </a:r>
          <a:r>
            <a:rPr lang="en-US" sz="1800" b="0" kern="1200" dirty="0">
              <a:solidFill>
                <a:schemeClr val="tx1"/>
              </a:solidFill>
            </a:rPr>
            <a:t>fully dependent in ADL’s, swallowing problems, incontinence</a:t>
          </a:r>
        </a:p>
      </dsp:txBody>
      <dsp:txXfrm>
        <a:off x="3061700" y="3873544"/>
        <a:ext cx="4483707" cy="7378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FDDA5-D4AF-46D1-8B37-C8CA4BEFA9AE}">
      <dsp:nvSpPr>
        <dsp:cNvPr id="0" name=""/>
        <dsp:cNvSpPr/>
      </dsp:nvSpPr>
      <dsp:spPr>
        <a:xfrm>
          <a:off x="0" y="18369"/>
          <a:ext cx="7886700" cy="795600"/>
        </a:xfrm>
        <a:prstGeom prst="roundRect">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Functions of the frontal lobe.</a:t>
          </a:r>
        </a:p>
      </dsp:txBody>
      <dsp:txXfrm>
        <a:off x="38838" y="57207"/>
        <a:ext cx="7809024" cy="717924"/>
      </dsp:txXfrm>
    </dsp:sp>
    <dsp:sp modelId="{00C447B4-CC75-4C25-9167-5AF8372E0398}">
      <dsp:nvSpPr>
        <dsp:cNvPr id="0" name=""/>
        <dsp:cNvSpPr/>
      </dsp:nvSpPr>
      <dsp:spPr>
        <a:xfrm>
          <a:off x="0" y="813969"/>
          <a:ext cx="7886700" cy="351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Judgment</a:t>
          </a:r>
        </a:p>
        <a:p>
          <a:pPr marL="228600" lvl="1" indent="-228600" algn="l" defTabSz="1200150">
            <a:lnSpc>
              <a:spcPct val="90000"/>
            </a:lnSpc>
            <a:spcBef>
              <a:spcPct val="0"/>
            </a:spcBef>
            <a:spcAft>
              <a:spcPct val="20000"/>
            </a:spcAft>
            <a:buChar char="•"/>
          </a:pPr>
          <a:r>
            <a:rPr lang="en-US" sz="2700" kern="1200" dirty="0"/>
            <a:t>Decision Making</a:t>
          </a:r>
        </a:p>
        <a:p>
          <a:pPr marL="228600" lvl="1" indent="-228600" algn="l" defTabSz="1200150">
            <a:lnSpc>
              <a:spcPct val="90000"/>
            </a:lnSpc>
            <a:spcBef>
              <a:spcPct val="0"/>
            </a:spcBef>
            <a:spcAft>
              <a:spcPct val="20000"/>
            </a:spcAft>
            <a:buChar char="•"/>
          </a:pPr>
          <a:r>
            <a:rPr lang="en-US" sz="2700" kern="1200" dirty="0"/>
            <a:t>Emotional Control</a:t>
          </a:r>
        </a:p>
        <a:p>
          <a:pPr marL="228600" lvl="1" indent="-228600" algn="l" defTabSz="1200150">
            <a:lnSpc>
              <a:spcPct val="90000"/>
            </a:lnSpc>
            <a:spcBef>
              <a:spcPct val="0"/>
            </a:spcBef>
            <a:spcAft>
              <a:spcPct val="20000"/>
            </a:spcAft>
            <a:buChar char="•"/>
          </a:pPr>
          <a:r>
            <a:rPr lang="en-US" sz="2700" kern="1200" dirty="0"/>
            <a:t>Task Sequencing</a:t>
          </a:r>
        </a:p>
        <a:p>
          <a:pPr marL="228600" lvl="1" indent="-228600" algn="l" defTabSz="1200150">
            <a:lnSpc>
              <a:spcPct val="90000"/>
            </a:lnSpc>
            <a:spcBef>
              <a:spcPct val="0"/>
            </a:spcBef>
            <a:spcAft>
              <a:spcPct val="20000"/>
            </a:spcAft>
            <a:buChar char="•"/>
          </a:pPr>
          <a:r>
            <a:rPr lang="en-US" sz="2700" kern="1200" dirty="0"/>
            <a:t>Initiative</a:t>
          </a:r>
        </a:p>
        <a:p>
          <a:pPr marL="228600" lvl="1" indent="-228600" algn="l" defTabSz="1200150">
            <a:lnSpc>
              <a:spcPct val="90000"/>
            </a:lnSpc>
            <a:spcBef>
              <a:spcPct val="0"/>
            </a:spcBef>
            <a:spcAft>
              <a:spcPct val="20000"/>
            </a:spcAft>
            <a:buChar char="•"/>
          </a:pPr>
          <a:r>
            <a:rPr lang="en-US" sz="2700" kern="1200" dirty="0"/>
            <a:t>Working Memory</a:t>
          </a:r>
        </a:p>
        <a:p>
          <a:pPr marL="228600" lvl="1" indent="-228600" algn="l" defTabSz="1200150">
            <a:lnSpc>
              <a:spcPct val="90000"/>
            </a:lnSpc>
            <a:spcBef>
              <a:spcPct val="0"/>
            </a:spcBef>
            <a:spcAft>
              <a:spcPct val="20000"/>
            </a:spcAft>
            <a:buChar char="•"/>
          </a:pPr>
          <a:r>
            <a:rPr lang="en-US" sz="2700" kern="1200" dirty="0"/>
            <a:t>Problem Solving</a:t>
          </a:r>
        </a:p>
        <a:p>
          <a:pPr marL="228600" lvl="1" indent="-228600" algn="l" defTabSz="1200150">
            <a:lnSpc>
              <a:spcPct val="90000"/>
            </a:lnSpc>
            <a:spcBef>
              <a:spcPct val="0"/>
            </a:spcBef>
            <a:spcAft>
              <a:spcPct val="20000"/>
            </a:spcAft>
            <a:buChar char="•"/>
          </a:pPr>
          <a:r>
            <a:rPr lang="en-US" sz="2700" kern="1200" dirty="0"/>
            <a:t>Reasoning </a:t>
          </a:r>
        </a:p>
      </dsp:txBody>
      <dsp:txXfrm>
        <a:off x="0" y="813969"/>
        <a:ext cx="7886700" cy="3519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604AA-042D-47A3-B5F6-6B0BEEF319DB}">
      <dsp:nvSpPr>
        <dsp:cNvPr id="0" name=""/>
        <dsp:cNvSpPr/>
      </dsp:nvSpPr>
      <dsp:spPr>
        <a:xfrm>
          <a:off x="639023" y="197953"/>
          <a:ext cx="3223688" cy="1007402"/>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347"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kern="1200" dirty="0"/>
            <a:t>Protect the person from physical injury. </a:t>
          </a:r>
        </a:p>
      </dsp:txBody>
      <dsp:txXfrm>
        <a:off x="639023" y="197953"/>
        <a:ext cx="3223688" cy="1007402"/>
      </dsp:txXfrm>
    </dsp:sp>
    <dsp:sp modelId="{C307C0EB-62B7-4A2C-BBC2-C29BAD185EC7}">
      <dsp:nvSpPr>
        <dsp:cNvPr id="0" name=""/>
        <dsp:cNvSpPr/>
      </dsp:nvSpPr>
      <dsp:spPr>
        <a:xfrm>
          <a:off x="504702" y="46002"/>
          <a:ext cx="705181" cy="107064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5174EF-9BEE-4150-AD84-04FC083AB741}">
      <dsp:nvSpPr>
        <dsp:cNvPr id="0" name=""/>
        <dsp:cNvSpPr/>
      </dsp:nvSpPr>
      <dsp:spPr>
        <a:xfrm>
          <a:off x="4158308" y="194734"/>
          <a:ext cx="3223688" cy="1007402"/>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347"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kern="1200" dirty="0"/>
            <a:t>Maintain independence as long as possible. </a:t>
          </a:r>
        </a:p>
      </dsp:txBody>
      <dsp:txXfrm>
        <a:off x="4158308" y="194734"/>
        <a:ext cx="3223688" cy="1007402"/>
      </dsp:txXfrm>
    </dsp:sp>
    <dsp:sp modelId="{D145A38C-73EF-49B5-B0D9-52DD5D6182F3}">
      <dsp:nvSpPr>
        <dsp:cNvPr id="0" name=""/>
        <dsp:cNvSpPr/>
      </dsp:nvSpPr>
      <dsp:spPr>
        <a:xfrm>
          <a:off x="4023988" y="49221"/>
          <a:ext cx="705181" cy="105777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C8D313-EB80-4B05-A4F5-3BB98FB4DFAD}">
      <dsp:nvSpPr>
        <dsp:cNvPr id="0" name=""/>
        <dsp:cNvSpPr/>
      </dsp:nvSpPr>
      <dsp:spPr>
        <a:xfrm>
          <a:off x="639023" y="1466161"/>
          <a:ext cx="3223688" cy="1007402"/>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347"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kern="1200" dirty="0"/>
            <a:t>Focus on what the person can still do. </a:t>
          </a:r>
        </a:p>
      </dsp:txBody>
      <dsp:txXfrm>
        <a:off x="639023" y="1466161"/>
        <a:ext cx="3223688" cy="1007402"/>
      </dsp:txXfrm>
    </dsp:sp>
    <dsp:sp modelId="{5EFB7035-576A-44C4-86A0-7CB87DA5BD4B}">
      <dsp:nvSpPr>
        <dsp:cNvPr id="0" name=""/>
        <dsp:cNvSpPr/>
      </dsp:nvSpPr>
      <dsp:spPr>
        <a:xfrm>
          <a:off x="504702" y="1320647"/>
          <a:ext cx="705181" cy="105777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A848F6-05B9-402D-ACE0-687639B48A90}">
      <dsp:nvSpPr>
        <dsp:cNvPr id="0" name=""/>
        <dsp:cNvSpPr/>
      </dsp:nvSpPr>
      <dsp:spPr>
        <a:xfrm>
          <a:off x="4158308" y="1466161"/>
          <a:ext cx="3223688" cy="1007402"/>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347"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kern="1200" dirty="0"/>
            <a:t>Provide physical and mental activities that the person can do. </a:t>
          </a:r>
        </a:p>
      </dsp:txBody>
      <dsp:txXfrm>
        <a:off x="4158308" y="1466161"/>
        <a:ext cx="3223688" cy="1007402"/>
      </dsp:txXfrm>
    </dsp:sp>
    <dsp:sp modelId="{DFEBC6D9-A53C-49EC-A158-A22FB7C28BDE}">
      <dsp:nvSpPr>
        <dsp:cNvPr id="0" name=""/>
        <dsp:cNvSpPr/>
      </dsp:nvSpPr>
      <dsp:spPr>
        <a:xfrm>
          <a:off x="4023988" y="1320647"/>
          <a:ext cx="705181" cy="105777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4DD599-47FA-4F77-A719-AEC058568F9D}">
      <dsp:nvSpPr>
        <dsp:cNvPr id="0" name=""/>
        <dsp:cNvSpPr/>
      </dsp:nvSpPr>
      <dsp:spPr>
        <a:xfrm>
          <a:off x="2398665" y="2734369"/>
          <a:ext cx="3223688" cy="1007402"/>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2347"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kern="1200" dirty="0"/>
            <a:t>Support the person’s dignity and self-esteem at all times. </a:t>
          </a:r>
        </a:p>
      </dsp:txBody>
      <dsp:txXfrm>
        <a:off x="2398665" y="2734369"/>
        <a:ext cx="3223688" cy="1007402"/>
      </dsp:txXfrm>
    </dsp:sp>
    <dsp:sp modelId="{A0866E1F-7128-4953-95CC-EDFDD779D79B}">
      <dsp:nvSpPr>
        <dsp:cNvPr id="0" name=""/>
        <dsp:cNvSpPr/>
      </dsp:nvSpPr>
      <dsp:spPr>
        <a:xfrm>
          <a:off x="2264345" y="2588855"/>
          <a:ext cx="705181" cy="105777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F30A1-3E26-41CA-AFF4-D72F61CC7D00}">
      <dsp:nvSpPr>
        <dsp:cNvPr id="0" name=""/>
        <dsp:cNvSpPr/>
      </dsp:nvSpPr>
      <dsp:spPr>
        <a:xfrm>
          <a:off x="0" y="410139"/>
          <a:ext cx="7886700" cy="608400"/>
        </a:xfrm>
        <a:prstGeom prst="roundRect">
          <a:avLst/>
        </a:prstGeom>
        <a:solidFill>
          <a:schemeClr val="tx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chemeClr val="bg1"/>
              </a:solidFill>
            </a:rPr>
            <a:t>Expect noticeable changes in ability to function.</a:t>
          </a:r>
        </a:p>
      </dsp:txBody>
      <dsp:txXfrm>
        <a:off x="29700" y="439839"/>
        <a:ext cx="7827300" cy="549000"/>
      </dsp:txXfrm>
    </dsp:sp>
    <dsp:sp modelId="{3ED05396-3012-4271-97FB-5D2C74DE1AFB}">
      <dsp:nvSpPr>
        <dsp:cNvPr id="0" name=""/>
        <dsp:cNvSpPr/>
      </dsp:nvSpPr>
      <dsp:spPr>
        <a:xfrm>
          <a:off x="0" y="1018539"/>
          <a:ext cx="7886700" cy="1883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a:solidFill>
                <a:schemeClr val="accent1">
                  <a:lumMod val="50000"/>
                </a:schemeClr>
              </a:solidFill>
            </a:rPr>
            <a:t>Increasingly forgetful for recent events.</a:t>
          </a:r>
        </a:p>
        <a:p>
          <a:pPr marL="228600" lvl="1" indent="-228600" algn="l" defTabSz="889000" rtl="0">
            <a:lnSpc>
              <a:spcPct val="90000"/>
            </a:lnSpc>
            <a:spcBef>
              <a:spcPct val="0"/>
            </a:spcBef>
            <a:spcAft>
              <a:spcPct val="20000"/>
            </a:spcAft>
            <a:buChar char="•"/>
          </a:pPr>
          <a:r>
            <a:rPr lang="en-US" sz="2000" kern="1200" dirty="0">
              <a:solidFill>
                <a:schemeClr val="accent1">
                  <a:lumMod val="50000"/>
                </a:schemeClr>
              </a:solidFill>
            </a:rPr>
            <a:t>Language difficulties emerge – remembering names, finding the right word.</a:t>
          </a:r>
        </a:p>
        <a:p>
          <a:pPr marL="228600" lvl="1" indent="-228600" algn="l" defTabSz="889000" rtl="0">
            <a:lnSpc>
              <a:spcPct val="90000"/>
            </a:lnSpc>
            <a:spcBef>
              <a:spcPct val="0"/>
            </a:spcBef>
            <a:spcAft>
              <a:spcPct val="20000"/>
            </a:spcAft>
            <a:buChar char="•"/>
          </a:pPr>
          <a:r>
            <a:rPr lang="en-US" sz="2000" kern="1200" dirty="0">
              <a:solidFill>
                <a:schemeClr val="accent1">
                  <a:lumMod val="50000"/>
                </a:schemeClr>
              </a:solidFill>
            </a:rPr>
            <a:t>Trouble with activities requiring complex thought processes:</a:t>
          </a:r>
        </a:p>
        <a:p>
          <a:pPr marL="457200" lvl="2" indent="-228600" algn="l" defTabSz="889000" rtl="0">
            <a:lnSpc>
              <a:spcPct val="90000"/>
            </a:lnSpc>
            <a:spcBef>
              <a:spcPct val="0"/>
            </a:spcBef>
            <a:spcAft>
              <a:spcPct val="20000"/>
            </a:spcAft>
            <a:buChar char="•"/>
          </a:pPr>
          <a:r>
            <a:rPr lang="en-US" sz="2000" kern="1200" dirty="0">
              <a:solidFill>
                <a:schemeClr val="accent1">
                  <a:lumMod val="50000"/>
                </a:schemeClr>
              </a:solidFill>
            </a:rPr>
            <a:t>Finding their way to a new location.</a:t>
          </a:r>
        </a:p>
        <a:p>
          <a:pPr marL="457200" lvl="2" indent="-228600" algn="l" defTabSz="889000" rtl="0">
            <a:lnSpc>
              <a:spcPct val="90000"/>
            </a:lnSpc>
            <a:spcBef>
              <a:spcPct val="0"/>
            </a:spcBef>
            <a:spcAft>
              <a:spcPct val="20000"/>
            </a:spcAft>
            <a:buChar char="•"/>
          </a:pPr>
          <a:r>
            <a:rPr lang="en-US" sz="2000" kern="1200" dirty="0">
              <a:solidFill>
                <a:schemeClr val="accent1">
                  <a:lumMod val="50000"/>
                </a:schemeClr>
              </a:solidFill>
            </a:rPr>
            <a:t>Following directions for new medications.</a:t>
          </a:r>
        </a:p>
      </dsp:txBody>
      <dsp:txXfrm>
        <a:off x="0" y="1018539"/>
        <a:ext cx="7886700" cy="1883700"/>
      </dsp:txXfrm>
    </dsp:sp>
    <dsp:sp modelId="{6382D839-D005-4BA8-BAF9-E3F5FEDCB8A6}">
      <dsp:nvSpPr>
        <dsp:cNvPr id="0" name=""/>
        <dsp:cNvSpPr/>
      </dsp:nvSpPr>
      <dsp:spPr>
        <a:xfrm>
          <a:off x="0" y="2902239"/>
          <a:ext cx="7886700" cy="608400"/>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solidFill>
                <a:schemeClr val="bg1"/>
              </a:solidFill>
            </a:rPr>
            <a:t>Increasing supervision.</a:t>
          </a:r>
          <a:endParaRPr lang="en-US" sz="2600" kern="1200" dirty="0">
            <a:solidFill>
              <a:schemeClr val="bg1"/>
            </a:solidFill>
          </a:endParaRPr>
        </a:p>
      </dsp:txBody>
      <dsp:txXfrm>
        <a:off x="29700" y="2931939"/>
        <a:ext cx="7827300" cy="549000"/>
      </dsp:txXfrm>
    </dsp:sp>
    <dsp:sp modelId="{ED290896-CDC9-4CB5-AB8E-F974CCA6C146}">
      <dsp:nvSpPr>
        <dsp:cNvPr id="0" name=""/>
        <dsp:cNvSpPr/>
      </dsp:nvSpPr>
      <dsp:spPr>
        <a:xfrm>
          <a:off x="0" y="3510639"/>
          <a:ext cx="7886700"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3020" rIns="184912" bIns="33020" numCol="1" spcCol="1270" anchor="t" anchorCtr="0">
          <a:noAutofit/>
        </a:bodyPr>
        <a:lstStyle/>
        <a:p>
          <a:pPr marL="228600" lvl="1" indent="-228600" algn="l" defTabSz="889000" rtl="0">
            <a:lnSpc>
              <a:spcPct val="90000"/>
            </a:lnSpc>
            <a:spcBef>
              <a:spcPct val="0"/>
            </a:spcBef>
            <a:spcAft>
              <a:spcPct val="20000"/>
            </a:spcAft>
            <a:buChar char="•"/>
          </a:pPr>
          <a:endParaRPr lang="en-US" sz="2000" kern="1200" dirty="0">
            <a:solidFill>
              <a:schemeClr val="accent1">
                <a:lumMod val="50000"/>
              </a:schemeClr>
            </a:solidFill>
          </a:endParaRPr>
        </a:p>
      </dsp:txBody>
      <dsp:txXfrm>
        <a:off x="0" y="3510639"/>
        <a:ext cx="7886700" cy="4305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42550-B02C-45D8-89B1-35FBC95D95F5}">
      <dsp:nvSpPr>
        <dsp:cNvPr id="0" name=""/>
        <dsp:cNvSpPr/>
      </dsp:nvSpPr>
      <dsp:spPr>
        <a:xfrm>
          <a:off x="1003" y="0"/>
          <a:ext cx="2609918" cy="4394200"/>
        </a:xfrm>
        <a:prstGeom prst="roundRect">
          <a:avLst>
            <a:gd name="adj" fmla="val 1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Dementia</a:t>
          </a:r>
        </a:p>
      </dsp:txBody>
      <dsp:txXfrm>
        <a:off x="1003" y="0"/>
        <a:ext cx="2609918" cy="1318260"/>
      </dsp:txXfrm>
    </dsp:sp>
    <dsp:sp modelId="{4C898E38-AC6B-4A2F-B9F2-2427E9C53DE9}">
      <dsp:nvSpPr>
        <dsp:cNvPr id="0" name=""/>
        <dsp:cNvSpPr/>
      </dsp:nvSpPr>
      <dsp:spPr>
        <a:xfrm>
          <a:off x="261995" y="1318260"/>
          <a:ext cx="2087934" cy="2856230"/>
        </a:xfrm>
        <a:prstGeom prst="roundRect">
          <a:avLst>
            <a:gd name="adj" fmla="val 10000"/>
          </a:avLst>
        </a:prstGeom>
        <a:solidFill>
          <a:srgbClr val="37996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Gradual over months to years</a:t>
          </a:r>
        </a:p>
      </dsp:txBody>
      <dsp:txXfrm>
        <a:off x="323148" y="1379413"/>
        <a:ext cx="1965628" cy="2733924"/>
      </dsp:txXfrm>
    </dsp:sp>
    <dsp:sp modelId="{CC171C3E-CC7C-4097-8D0E-F32053AA32A7}">
      <dsp:nvSpPr>
        <dsp:cNvPr id="0" name=""/>
        <dsp:cNvSpPr/>
      </dsp:nvSpPr>
      <dsp:spPr>
        <a:xfrm>
          <a:off x="2806665" y="0"/>
          <a:ext cx="2609918" cy="4394200"/>
        </a:xfrm>
        <a:prstGeom prst="roundRect">
          <a:avLst>
            <a:gd name="adj" fmla="val 1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Delirium</a:t>
          </a:r>
        </a:p>
      </dsp:txBody>
      <dsp:txXfrm>
        <a:off x="2806665" y="0"/>
        <a:ext cx="2609918" cy="1318260"/>
      </dsp:txXfrm>
    </dsp:sp>
    <dsp:sp modelId="{CF9E8E55-EF10-4279-85F1-FA8CA729625D}">
      <dsp:nvSpPr>
        <dsp:cNvPr id="0" name=""/>
        <dsp:cNvSpPr/>
      </dsp:nvSpPr>
      <dsp:spPr>
        <a:xfrm>
          <a:off x="3067657" y="1318260"/>
          <a:ext cx="2087934" cy="2856230"/>
        </a:xfrm>
        <a:prstGeom prst="roundRect">
          <a:avLst>
            <a:gd name="adj" fmla="val 10000"/>
          </a:avLst>
        </a:prstGeom>
        <a:solidFill>
          <a:srgbClr val="37996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Sudden onset, hours to days</a:t>
          </a:r>
        </a:p>
      </dsp:txBody>
      <dsp:txXfrm>
        <a:off x="3128810" y="1379413"/>
        <a:ext cx="1965628" cy="2733924"/>
      </dsp:txXfrm>
    </dsp:sp>
    <dsp:sp modelId="{1318A416-6481-43FA-90BC-B97DE2A1977E}">
      <dsp:nvSpPr>
        <dsp:cNvPr id="0" name=""/>
        <dsp:cNvSpPr/>
      </dsp:nvSpPr>
      <dsp:spPr>
        <a:xfrm>
          <a:off x="5612327" y="0"/>
          <a:ext cx="2609918" cy="4394200"/>
        </a:xfrm>
        <a:prstGeom prst="roundRect">
          <a:avLst>
            <a:gd name="adj" fmla="val 1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Depression</a:t>
          </a:r>
        </a:p>
      </dsp:txBody>
      <dsp:txXfrm>
        <a:off x="5612327" y="0"/>
        <a:ext cx="2609918" cy="1318260"/>
      </dsp:txXfrm>
    </dsp:sp>
    <dsp:sp modelId="{B37A2D58-10A3-480E-B9E4-F3E23A13A95A}">
      <dsp:nvSpPr>
        <dsp:cNvPr id="0" name=""/>
        <dsp:cNvSpPr/>
      </dsp:nvSpPr>
      <dsp:spPr>
        <a:xfrm>
          <a:off x="5873319" y="1318260"/>
          <a:ext cx="2087934" cy="2856230"/>
        </a:xfrm>
        <a:prstGeom prst="roundRect">
          <a:avLst>
            <a:gd name="adj" fmla="val 10000"/>
          </a:avLst>
        </a:prstGeom>
        <a:solidFill>
          <a:srgbClr val="37996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49530" rIns="6604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Recent unexplained  change in mood that lasts for over 2 weeks</a:t>
          </a:r>
        </a:p>
      </dsp:txBody>
      <dsp:txXfrm>
        <a:off x="5934472" y="1379413"/>
        <a:ext cx="1965628" cy="273392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1"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512"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&lt;header&gt;</a:t>
            </a:r>
          </a:p>
        </p:txBody>
      </p:sp>
      <p:sp>
        <p:nvSpPr>
          <p:cNvPr id="513"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solidFill>
                  <a:srgbClr val="000000"/>
                </a:solidFill>
                <a:uFill>
                  <a:solidFill>
                    <a:srgbClr val="FFFFFF"/>
                  </a:solidFill>
                </a:uFill>
                <a:latin typeface="Times New Roman"/>
              </a:rPr>
              <a:t>&lt;date/time&gt;</a:t>
            </a:r>
          </a:p>
        </p:txBody>
      </p:sp>
      <p:sp>
        <p:nvSpPr>
          <p:cNvPr id="514"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solidFill>
                  <a:srgbClr val="000000"/>
                </a:solidFill>
                <a:uFill>
                  <a:solidFill>
                    <a:srgbClr val="FFFFFF"/>
                  </a:solidFill>
                </a:uFill>
                <a:latin typeface="Times New Roman"/>
              </a:rPr>
              <a:t>&lt;footer&gt;</a:t>
            </a:r>
          </a:p>
        </p:txBody>
      </p:sp>
      <p:sp>
        <p:nvSpPr>
          <p:cNvPr id="515" name="PlaceHolder 5"/>
          <p:cNvSpPr>
            <a:spLocks noGrp="1"/>
          </p:cNvSpPr>
          <p:nvPr>
            <p:ph type="sldNum"/>
          </p:nvPr>
        </p:nvSpPr>
        <p:spPr>
          <a:xfrm>
            <a:off x="4399200" y="9555480"/>
            <a:ext cx="3372840" cy="502560"/>
          </a:xfrm>
          <a:prstGeom prst="rect">
            <a:avLst/>
          </a:prstGeom>
        </p:spPr>
        <p:txBody>
          <a:bodyPr lIns="0" tIns="0" rIns="0" bIns="0" anchor="b"/>
          <a:lstStyle/>
          <a:p>
            <a:pPr algn="r"/>
            <a:fld id="{7779A649-D5D7-41A5-A09F-0E5B5F560B5E}" type="slidenum">
              <a:rPr lang="en-US" sz="1400" b="0" strike="noStrike" spc="-1">
                <a:solidFill>
                  <a:srgbClr val="000000"/>
                </a:solidFill>
                <a:uFill>
                  <a:solidFill>
                    <a:srgbClr val="FFFFFF"/>
                  </a:solidFill>
                </a:uFill>
                <a:latin typeface="Times New Roman"/>
              </a:rPr>
              <a:pPr algn="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apt.rcpsych.org/content/10/1/50"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ajcn.nutrition.org/content/77/5/1093.full.pdf+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PlaceHolder 1"/>
          <p:cNvSpPr>
            <a:spLocks noGrp="1"/>
          </p:cNvSpPr>
          <p:nvPr>
            <p:ph type="body"/>
          </p:nvPr>
        </p:nvSpPr>
        <p:spPr>
          <a:xfrm>
            <a:off x="700920" y="4415760"/>
            <a:ext cx="5608080" cy="4183200"/>
          </a:xfrm>
          <a:prstGeom prst="rect">
            <a:avLst/>
          </a:prstGeom>
        </p:spPr>
        <p:txBody>
          <a:bodyPr lIns="93240" tIns="46440" rIns="93240" bIns="46440"/>
          <a:lstStyle/>
          <a:p>
            <a:pPr marL="216000" indent="-216000">
              <a:lnSpc>
                <a:spcPct val="100000"/>
              </a:lnSpc>
            </a:pPr>
            <a:r>
              <a:rPr lang="en-US" sz="2000" b="0" strike="noStrike" spc="-1">
                <a:solidFill>
                  <a:srgbClr val="000000"/>
                </a:solidFill>
                <a:uFill>
                  <a:solidFill>
                    <a:srgbClr val="FFFFFF"/>
                  </a:solidFill>
                </a:uFill>
                <a:latin typeface="Arial"/>
              </a:rPr>
              <a:t>Genetics</a:t>
            </a:r>
          </a:p>
          <a:p>
            <a:pPr marL="216000" indent="-216000">
              <a:lnSpc>
                <a:spcPct val="100000"/>
              </a:lnSpc>
            </a:pPr>
            <a:r>
              <a:rPr lang="en-US" sz="2000" b="0" strike="noStrike" spc="-1">
                <a:solidFill>
                  <a:srgbClr val="000000"/>
                </a:solidFill>
                <a:uFill>
                  <a:solidFill>
                    <a:srgbClr val="FFFFFF"/>
                  </a:solidFill>
                </a:uFill>
                <a:latin typeface="Arial"/>
              </a:rPr>
              <a:t>Lifestyle – Diet, exercise, smoking, support networks including family and friends</a:t>
            </a:r>
          </a:p>
          <a:p>
            <a:pPr marL="216000" indent="-216000">
              <a:lnSpc>
                <a:spcPct val="100000"/>
              </a:lnSpc>
            </a:pPr>
            <a:r>
              <a:rPr lang="en-US" sz="2000" b="0" strike="noStrike" spc="-1">
                <a:solidFill>
                  <a:srgbClr val="000000"/>
                </a:solidFill>
                <a:uFill>
                  <a:solidFill>
                    <a:srgbClr val="FFFFFF"/>
                  </a:solidFill>
                </a:uFill>
                <a:latin typeface="Arial"/>
              </a:rPr>
              <a:t>Environment – social and physical</a:t>
            </a:r>
          </a:p>
          <a:p>
            <a:pPr marL="216000" indent="-216000">
              <a:lnSpc>
                <a:spcPct val="100000"/>
              </a:lnSpc>
            </a:pPr>
            <a:r>
              <a:rPr lang="en-US" sz="2000" b="0" strike="noStrike" spc="-1">
                <a:solidFill>
                  <a:srgbClr val="000000"/>
                </a:solidFill>
                <a:uFill>
                  <a:solidFill>
                    <a:srgbClr val="FFFFFF"/>
                  </a:solidFill>
                </a:uFill>
                <a:latin typeface="Arial"/>
              </a:rPr>
              <a:t>Attitude </a:t>
            </a:r>
          </a:p>
          <a:p>
            <a:pPr marL="216000" indent="-216000">
              <a:lnSpc>
                <a:spcPct val="100000"/>
              </a:lnSpc>
            </a:pPr>
            <a:endParaRPr lang="en-US" sz="2000" b="0" strike="noStrike" spc="-1">
              <a:solidFill>
                <a:srgbClr val="000000"/>
              </a:solidFill>
              <a:uFill>
                <a:solidFill>
                  <a:srgbClr val="FFFFFF"/>
                </a:solidFill>
              </a:uFill>
              <a:latin typeface="Arial"/>
            </a:endParaRPr>
          </a:p>
        </p:txBody>
      </p:sp>
      <p:sp>
        <p:nvSpPr>
          <p:cNvPr id="794"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F50AE4FB-2B4C-4541-97B9-26D5DFADFD19}" type="slidenum">
              <a:rPr lang="en-US" sz="1200" b="0" strike="noStrike" spc="-1">
                <a:solidFill>
                  <a:srgbClr val="000000"/>
                </a:solidFill>
                <a:uFill>
                  <a:solidFill>
                    <a:srgbClr val="FFFFFF"/>
                  </a:solidFill>
                </a:uFill>
                <a:latin typeface="+mn-lt"/>
                <a:ea typeface="+mn-ea"/>
              </a:rPr>
              <a:pPr algn="r">
                <a:lnSpc>
                  <a:spcPct val="100000"/>
                </a:lnSpc>
              </a:pPr>
              <a:t>44</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PlaceHolder 1"/>
          <p:cNvSpPr>
            <a:spLocks noGrp="1"/>
          </p:cNvSpPr>
          <p:nvPr>
            <p:ph type="body"/>
          </p:nvPr>
        </p:nvSpPr>
        <p:spPr>
          <a:xfrm>
            <a:off x="700920" y="4415760"/>
            <a:ext cx="5608080" cy="4183200"/>
          </a:xfrm>
          <a:prstGeom prst="rect">
            <a:avLst/>
          </a:prstGeom>
        </p:spPr>
        <p:txBody>
          <a:bodyPr lIns="93240" tIns="46440" rIns="93240" bIns="46440"/>
          <a:lstStyle/>
          <a:p>
            <a:endParaRPr lang="en-US" sz="2000" b="0" strike="noStrike" spc="-1">
              <a:solidFill>
                <a:srgbClr val="000000"/>
              </a:solidFill>
              <a:uFill>
                <a:solidFill>
                  <a:srgbClr val="FFFFFF"/>
                </a:solidFill>
              </a:uFill>
              <a:latin typeface="Arial"/>
            </a:endParaRPr>
          </a:p>
        </p:txBody>
      </p:sp>
      <p:sp>
        <p:nvSpPr>
          <p:cNvPr id="812"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B0F23608-406D-47B8-9576-05F44CDB84DC}" type="slidenum">
              <a:rPr lang="en-US" sz="1200" b="0" strike="noStrike" spc="-1">
                <a:solidFill>
                  <a:srgbClr val="000000"/>
                </a:solidFill>
                <a:uFill>
                  <a:solidFill>
                    <a:srgbClr val="FFFFFF"/>
                  </a:solidFill>
                </a:uFill>
                <a:latin typeface="+mn-lt"/>
                <a:ea typeface="+mn-ea"/>
              </a:rPr>
              <a:pPr algn="r">
                <a:lnSpc>
                  <a:spcPct val="100000"/>
                </a:lnSpc>
              </a:pPr>
              <a:t>62</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p:cNvSpPr>
          <p:nvPr>
            <p:ph type="body"/>
          </p:nvPr>
        </p:nvSpPr>
        <p:spPr>
          <a:xfrm>
            <a:off x="700920" y="4415760"/>
            <a:ext cx="5608080" cy="4183200"/>
          </a:xfrm>
          <a:prstGeom prst="rect">
            <a:avLst/>
          </a:prstGeom>
        </p:spPr>
        <p:txBody>
          <a:bodyPr lIns="93240" tIns="46440" rIns="93240" bIns="46440"/>
          <a:lstStyle/>
          <a:p>
            <a:pPr marL="216000" indent="-216000">
              <a:lnSpc>
                <a:spcPct val="100000"/>
              </a:lnSpc>
            </a:pPr>
            <a:r>
              <a:rPr lang="en-US" sz="2000" b="0" strike="noStrike" spc="-1">
                <a:solidFill>
                  <a:srgbClr val="000000"/>
                </a:solidFill>
                <a:uFill>
                  <a:solidFill>
                    <a:srgbClr val="FFFFFF"/>
                  </a:solidFill>
                </a:uFill>
                <a:latin typeface="Arial"/>
              </a:rPr>
              <a:t>Genetic, older parent correlation</a:t>
            </a:r>
          </a:p>
          <a:p>
            <a:pPr marL="216000" indent="-216000">
              <a:lnSpc>
                <a:spcPct val="100000"/>
              </a:lnSpc>
            </a:pPr>
            <a:r>
              <a:rPr lang="en-US" sz="2000" b="0" strike="noStrike" spc="-1">
                <a:solidFill>
                  <a:srgbClr val="000000"/>
                </a:solidFill>
                <a:uFill>
                  <a:solidFill>
                    <a:srgbClr val="FFFFFF"/>
                  </a:solidFill>
                </a:uFill>
                <a:latin typeface="Arial"/>
              </a:rPr>
              <a:t>Shorter lifespan:</a:t>
            </a:r>
          </a:p>
          <a:p>
            <a:pPr marL="216000" indent="-216000">
              <a:lnSpc>
                <a:spcPct val="100000"/>
              </a:lnSpc>
            </a:pPr>
            <a:r>
              <a:rPr lang="en-US" sz="2000" b="0" strike="noStrike" spc="-1">
                <a:solidFill>
                  <a:srgbClr val="000000"/>
                </a:solidFill>
                <a:uFill>
                  <a:solidFill>
                    <a:srgbClr val="FFFFFF"/>
                  </a:solidFill>
                </a:uFill>
                <a:latin typeface="Arial"/>
              </a:rPr>
              <a:t>Life expectancy in 1930s affected by high death rate at birth or early infancy</a:t>
            </a:r>
          </a:p>
          <a:p>
            <a:pPr marL="216000" indent="-216000">
              <a:lnSpc>
                <a:spcPct val="100000"/>
              </a:lnSpc>
            </a:pPr>
            <a:r>
              <a:rPr lang="en-US" sz="2000" b="0" strike="noStrike" spc="-1">
                <a:solidFill>
                  <a:srgbClr val="000000"/>
                </a:solidFill>
                <a:uFill>
                  <a:solidFill>
                    <a:srgbClr val="FFFFFF"/>
                  </a:solidFill>
                </a:uFill>
                <a:latin typeface="Arial"/>
              </a:rPr>
              <a:t>Life Expectancy in the 1970s increased due to availability of antibiotics, better medical care and conditions, and change in attitude of providing care for children with conditions such as Down syndrome</a:t>
            </a:r>
          </a:p>
        </p:txBody>
      </p:sp>
      <p:sp>
        <p:nvSpPr>
          <p:cNvPr id="814"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9E6D9EFA-8427-4147-A7E6-8E3230DE86D6}" type="slidenum">
              <a:rPr lang="en-US" sz="1200" b="0" strike="noStrike" spc="-1">
                <a:solidFill>
                  <a:srgbClr val="000000"/>
                </a:solidFill>
                <a:uFill>
                  <a:solidFill>
                    <a:srgbClr val="FFFFFF"/>
                  </a:solidFill>
                </a:uFill>
                <a:latin typeface="+mn-lt"/>
                <a:ea typeface="+mn-ea"/>
              </a:rPr>
              <a:pPr algn="r">
                <a:lnSpc>
                  <a:spcPct val="100000"/>
                </a:lnSpc>
              </a:pPr>
              <a:t>64</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Life expectancy in 1930s affected by high death rate at birth or early infancy</a:t>
            </a:r>
          </a:p>
          <a:p>
            <a:r>
              <a:rPr lang="en-US" sz="2000" b="0" strike="noStrike" spc="-1">
                <a:solidFill>
                  <a:srgbClr val="000000"/>
                </a:solidFill>
                <a:uFill>
                  <a:solidFill>
                    <a:srgbClr val="FFFFFF"/>
                  </a:solidFill>
                </a:uFill>
                <a:latin typeface="Arial"/>
              </a:rPr>
              <a:t>Life Expectancy in the 1970s increased due to availability of antibiotics, better medical care and conditions, and change in attitude of providing care for children with conditions such as Down syndrome</a:t>
            </a:r>
          </a:p>
        </p:txBody>
      </p:sp>
      <p:sp>
        <p:nvSpPr>
          <p:cNvPr id="816"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BDD6975C-6342-4E9D-B2D8-0BDEF2A6D81D}" type="slidenum">
              <a:rPr lang="en-US" sz="1200" b="0" strike="noStrike" spc="-1">
                <a:solidFill>
                  <a:srgbClr val="000000"/>
                </a:solidFill>
                <a:uFill>
                  <a:solidFill>
                    <a:srgbClr val="FFFFFF"/>
                  </a:solidFill>
                </a:uFill>
                <a:latin typeface="+mn-lt"/>
                <a:ea typeface="+mn-ea"/>
              </a:rPr>
              <a:pPr algn="r">
                <a:lnSpc>
                  <a:spcPct val="100000"/>
                </a:lnSpc>
              </a:pPr>
              <a:t>66</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PlaceHolder 1"/>
          <p:cNvSpPr>
            <a:spLocks noGrp="1"/>
          </p:cNvSpPr>
          <p:nvPr>
            <p:ph type="body"/>
          </p:nvPr>
        </p:nvSpPr>
        <p:spPr>
          <a:xfrm>
            <a:off x="700920" y="4415760"/>
            <a:ext cx="5608080" cy="4183200"/>
          </a:xfrm>
          <a:prstGeom prst="rect">
            <a:avLst/>
          </a:prstGeom>
        </p:spPr>
        <p:txBody>
          <a:bodyPr lIns="93240" tIns="46440" rIns="93240" bIns="46440"/>
          <a:lstStyle/>
          <a:p>
            <a:pPr marL="216000" indent="-216000">
              <a:lnSpc>
                <a:spcPct val="100000"/>
              </a:lnSpc>
            </a:pPr>
            <a:r>
              <a:rPr lang="en-US" sz="2000" b="0" strike="noStrike" spc="-1">
                <a:solidFill>
                  <a:srgbClr val="000000"/>
                </a:solidFill>
                <a:uFill>
                  <a:solidFill>
                    <a:srgbClr val="FFFFFF"/>
                  </a:solidFill>
                </a:uFill>
                <a:latin typeface="Arial"/>
              </a:rPr>
              <a:t>Many adults with Down will show signs of dementia in older age and will need special services.</a:t>
            </a:r>
          </a:p>
          <a:p>
            <a:pPr marL="216000" indent="-216000">
              <a:lnSpc>
                <a:spcPct val="100000"/>
              </a:lnSpc>
            </a:pPr>
            <a:r>
              <a:rPr lang="en-US" sz="2000" b="0" strike="noStrike" spc="-1">
                <a:solidFill>
                  <a:srgbClr val="000000"/>
                </a:solidFill>
                <a:uFill>
                  <a:solidFill>
                    <a:srgbClr val="FFFFFF"/>
                  </a:solidFill>
                </a:uFill>
                <a:latin typeface="Arial"/>
              </a:rPr>
              <a:t>Source?</a:t>
            </a:r>
          </a:p>
        </p:txBody>
      </p:sp>
      <p:sp>
        <p:nvSpPr>
          <p:cNvPr id="818"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D17A86AE-72C1-432E-9611-4F20316E64C1}" type="slidenum">
              <a:rPr lang="en-US" sz="1200" b="0" strike="noStrike" spc="-1">
                <a:solidFill>
                  <a:srgbClr val="000000"/>
                </a:solidFill>
                <a:uFill>
                  <a:solidFill>
                    <a:srgbClr val="FFFFFF"/>
                  </a:solidFill>
                </a:uFill>
                <a:latin typeface="+mn-lt"/>
                <a:ea typeface="+mn-ea"/>
              </a:rPr>
              <a:pPr algn="r">
                <a:lnSpc>
                  <a:spcPct val="100000"/>
                </a:lnSpc>
              </a:pPr>
              <a:t>68</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PlaceHolder 1"/>
          <p:cNvSpPr>
            <a:spLocks noGrp="1"/>
          </p:cNvSpPr>
          <p:nvPr>
            <p:ph type="body"/>
          </p:nvPr>
        </p:nvSpPr>
        <p:spPr>
          <a:xfrm>
            <a:off x="700920" y="4415760"/>
            <a:ext cx="5608080" cy="4183200"/>
          </a:xfrm>
          <a:prstGeom prst="rect">
            <a:avLst/>
          </a:prstGeom>
        </p:spPr>
        <p:txBody>
          <a:bodyPr lIns="93240" tIns="46440" rIns="93240" bIns="46440"/>
          <a:lstStyle/>
          <a:p>
            <a:pPr marL="216000" indent="-216000">
              <a:lnSpc>
                <a:spcPct val="100000"/>
              </a:lnSpc>
            </a:pPr>
            <a:r>
              <a:rPr lang="en-US" sz="2000" b="0" strike="noStrike" spc="-1" dirty="0">
                <a:solidFill>
                  <a:srgbClr val="000000"/>
                </a:solidFill>
                <a:uFill>
                  <a:solidFill>
                    <a:srgbClr val="FFFFFF"/>
                  </a:solidFill>
                </a:uFill>
                <a:latin typeface="Arial"/>
              </a:rPr>
              <a:t>There are specific risk factors for adults with Down syndrome that may appear as symptoms similar to Alzheimer’s dementia resulting in an increased risk for misdiagnosis and assumption of Alzheimer’s dementia. The list on this slide is just a few of the specific risks that may appear to be AD. </a:t>
            </a:r>
          </a:p>
          <a:p>
            <a:pPr marL="216000" indent="-216000">
              <a:lnSpc>
                <a:spcPct val="100000"/>
              </a:lnSpc>
            </a:pPr>
            <a:endParaRPr lang="en-US" sz="2000" b="0" strike="noStrike" spc="-1" dirty="0">
              <a:solidFill>
                <a:srgbClr val="000000"/>
              </a:solidFill>
              <a:uFill>
                <a:solidFill>
                  <a:srgbClr val="FFFFFF"/>
                </a:solidFill>
              </a:uFill>
              <a:latin typeface="Arial"/>
            </a:endParaRPr>
          </a:p>
        </p:txBody>
      </p:sp>
      <p:sp>
        <p:nvSpPr>
          <p:cNvPr id="820"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F8CE19A3-3531-46D5-95D4-1D32855BF43D}" type="slidenum">
              <a:rPr lang="en-US" sz="1200" b="0" strike="noStrike" spc="-1">
                <a:solidFill>
                  <a:srgbClr val="000000"/>
                </a:solidFill>
                <a:uFill>
                  <a:solidFill>
                    <a:srgbClr val="FFFFFF"/>
                  </a:solidFill>
                </a:uFill>
                <a:latin typeface="+mn-lt"/>
                <a:ea typeface="+mn-ea"/>
              </a:rPr>
              <a:pPr algn="r">
                <a:lnSpc>
                  <a:spcPct val="100000"/>
                </a:lnSpc>
              </a:pPr>
              <a:t>69</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PlaceHolder 1"/>
          <p:cNvSpPr>
            <a:spLocks noGrp="1"/>
          </p:cNvSpPr>
          <p:nvPr>
            <p:ph type="body"/>
          </p:nvPr>
        </p:nvSpPr>
        <p:spPr>
          <a:xfrm>
            <a:off x="700920" y="4415760"/>
            <a:ext cx="5608080" cy="4183200"/>
          </a:xfrm>
          <a:prstGeom prst="rect">
            <a:avLst/>
          </a:prstGeom>
        </p:spPr>
        <p:txBody>
          <a:bodyPr lIns="93240" tIns="46440" rIns="93240" bIns="46440"/>
          <a:lstStyle/>
          <a:p>
            <a:endParaRPr lang="en-US" sz="2000" b="0" strike="noStrike" spc="-1">
              <a:solidFill>
                <a:srgbClr val="000000"/>
              </a:solidFill>
              <a:uFill>
                <a:solidFill>
                  <a:srgbClr val="FFFFFF"/>
                </a:solidFill>
              </a:uFill>
              <a:latin typeface="Arial"/>
            </a:endParaRPr>
          </a:p>
        </p:txBody>
      </p:sp>
      <p:sp>
        <p:nvSpPr>
          <p:cNvPr id="822"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DE007E8C-82B7-4847-B0F9-891A98134FE2}" type="slidenum">
              <a:rPr lang="en-US" sz="1200" b="0" strike="noStrike" spc="-1">
                <a:solidFill>
                  <a:srgbClr val="000000"/>
                </a:solidFill>
                <a:uFill>
                  <a:solidFill>
                    <a:srgbClr val="FFFFFF"/>
                  </a:solidFill>
                </a:uFill>
                <a:latin typeface="+mn-lt"/>
                <a:ea typeface="+mn-ea"/>
              </a:rPr>
              <a:pPr algn="r">
                <a:lnSpc>
                  <a:spcPct val="100000"/>
                </a:lnSpc>
              </a:pPr>
              <a:t>73</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PlaceHolder 1"/>
          <p:cNvSpPr>
            <a:spLocks noGrp="1"/>
          </p:cNvSpPr>
          <p:nvPr>
            <p:ph type="body"/>
          </p:nvPr>
        </p:nvSpPr>
        <p:spPr>
          <a:xfrm>
            <a:off x="700920" y="4415760"/>
            <a:ext cx="5608080" cy="4183200"/>
          </a:xfrm>
          <a:prstGeom prst="rect">
            <a:avLst/>
          </a:prstGeom>
        </p:spPr>
        <p:txBody>
          <a:bodyPr lIns="93240" tIns="46440" rIns="93240" bIns="46440"/>
          <a:lstStyle/>
          <a:p>
            <a:pPr marL="216000" indent="-216000">
              <a:lnSpc>
                <a:spcPct val="100000"/>
              </a:lnSpc>
            </a:pPr>
            <a:r>
              <a:rPr lang="en-US" sz="2000" b="1" strike="noStrike" spc="-1">
                <a:solidFill>
                  <a:srgbClr val="000000"/>
                </a:solidFill>
                <a:uFill>
                  <a:solidFill>
                    <a:srgbClr val="FFFFFF"/>
                  </a:solidFill>
                </a:uFill>
                <a:latin typeface="Arial"/>
              </a:rPr>
              <a:t>No problems: </a:t>
            </a:r>
            <a:r>
              <a:rPr lang="en-US" sz="2000" b="0" strike="noStrike" spc="-1">
                <a:solidFill>
                  <a:srgbClr val="000000"/>
                </a:solidFill>
                <a:uFill>
                  <a:solidFill>
                    <a:srgbClr val="FFFFFF"/>
                  </a:solidFill>
                </a:uFill>
                <a:latin typeface="Arial"/>
              </a:rPr>
              <a:t>Normal functioning.</a:t>
            </a:r>
          </a:p>
          <a:p>
            <a:pPr marL="216000" indent="-216000">
              <a:lnSpc>
                <a:spcPct val="100000"/>
              </a:lnSpc>
            </a:pPr>
            <a:r>
              <a:rPr lang="en-US" sz="2000" b="1" strike="noStrike" spc="-1">
                <a:solidFill>
                  <a:srgbClr val="000000"/>
                </a:solidFill>
                <a:uFill>
                  <a:solidFill>
                    <a:srgbClr val="FFFFFF"/>
                  </a:solidFill>
                </a:uFill>
                <a:latin typeface="Arial"/>
              </a:rPr>
              <a:t>Early stage: </a:t>
            </a:r>
            <a:endParaRPr lang="en-US" sz="2000" b="0" strike="noStrike" spc="-1">
              <a:solidFill>
                <a:srgbClr val="000000"/>
              </a:solidFill>
              <a:uFill>
                <a:solidFill>
                  <a:srgbClr val="FFFFFF"/>
                </a:solidFill>
              </a:uFill>
              <a:latin typeface="Arial"/>
            </a:endParaRP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Mild memory problems for recent events.</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Mild problems with word and name retrieval.</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Starting to have difficulty with complex tasks.</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Repeat questions.</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Mood and personality changes.</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Increased supervision.</a:t>
            </a:r>
          </a:p>
          <a:p>
            <a:pPr>
              <a:lnSpc>
                <a:spcPct val="100000"/>
              </a:lnSpc>
            </a:pPr>
            <a:r>
              <a:rPr lang="en-US" sz="2000" b="1" strike="noStrike" spc="-1">
                <a:solidFill>
                  <a:srgbClr val="000000"/>
                </a:solidFill>
                <a:uFill>
                  <a:solidFill>
                    <a:srgbClr val="FFFFFF"/>
                  </a:solidFill>
                </a:uFill>
                <a:latin typeface="Arial"/>
              </a:rPr>
              <a:t>Mid Stage</a:t>
            </a:r>
            <a:endParaRPr lang="en-US" sz="2000" b="0" strike="noStrike" spc="-1">
              <a:solidFill>
                <a:srgbClr val="000000"/>
              </a:solidFill>
              <a:uFill>
                <a:solidFill>
                  <a:srgbClr val="FFFFFF"/>
                </a:solidFill>
              </a:uFill>
              <a:latin typeface="Arial"/>
            </a:endParaRP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Increased memory loss and confusion.</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Trouble completing multi-stage tasks.</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Sleep-wake cycle disrupted.</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Disorientated to time and place.</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Poor judgment.</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Difficulty with ADL’s.</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Wandering.</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Impulsive behavior.</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Safety issues emerge.</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Unsafe to be left unsupervised.</a:t>
            </a:r>
          </a:p>
          <a:p>
            <a:pPr>
              <a:lnSpc>
                <a:spcPct val="100000"/>
              </a:lnSpc>
            </a:pPr>
            <a:r>
              <a:rPr lang="en-US" sz="2000" b="1" strike="noStrike" spc="-1">
                <a:solidFill>
                  <a:srgbClr val="000000"/>
                </a:solidFill>
                <a:uFill>
                  <a:solidFill>
                    <a:srgbClr val="FFFFFF"/>
                  </a:solidFill>
                </a:uFill>
                <a:latin typeface="Arial"/>
              </a:rPr>
              <a:t>Late Stage</a:t>
            </a:r>
            <a:endParaRPr lang="en-US" sz="2000" b="0" strike="noStrike" spc="-1">
              <a:solidFill>
                <a:srgbClr val="000000"/>
              </a:solidFill>
              <a:uFill>
                <a:solidFill>
                  <a:srgbClr val="FFFFFF"/>
                </a:solidFill>
              </a:uFill>
              <a:latin typeface="Arial"/>
            </a:endParaRP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Inability to communicate.</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Swallowing problems.</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Incontinence.</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Increased sleeping.</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Weight loss.</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May be bedridden.</a:t>
            </a:r>
          </a:p>
          <a:p>
            <a:pPr marL="174600" indent="-174240">
              <a:lnSpc>
                <a:spcPct val="100000"/>
              </a:lnSpc>
              <a:buClr>
                <a:srgbClr val="000000"/>
              </a:buClr>
              <a:buFont typeface="Arial"/>
              <a:buChar char="•"/>
            </a:pPr>
            <a:r>
              <a:rPr lang="en-US" sz="2000" b="0" strike="noStrike" spc="-1">
                <a:solidFill>
                  <a:srgbClr val="000000"/>
                </a:solidFill>
                <a:uFill>
                  <a:solidFill>
                    <a:srgbClr val="FFFFFF"/>
                  </a:solidFill>
                </a:uFill>
                <a:latin typeface="Arial"/>
              </a:rPr>
              <a:t>Total assistance with ADL’s.</a:t>
            </a:r>
          </a:p>
          <a:p>
            <a:pPr>
              <a:lnSpc>
                <a:spcPct val="100000"/>
              </a:lnSpc>
            </a:pPr>
            <a:endParaRPr lang="en-US" sz="2000" b="0" strike="noStrike" spc="-1">
              <a:solidFill>
                <a:srgbClr val="000000"/>
              </a:solidFill>
              <a:uFill>
                <a:solidFill>
                  <a:srgbClr val="FFFFFF"/>
                </a:solidFill>
              </a:uFill>
              <a:latin typeface="Arial"/>
            </a:endParaRPr>
          </a:p>
        </p:txBody>
      </p:sp>
      <p:sp>
        <p:nvSpPr>
          <p:cNvPr id="824"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56949849-FF7B-4ABA-96A8-6076E8D2C78D}" type="slidenum">
              <a:rPr lang="en-US" sz="1200" b="0" strike="noStrike" spc="-1">
                <a:solidFill>
                  <a:srgbClr val="000000"/>
                </a:solidFill>
                <a:uFill>
                  <a:solidFill>
                    <a:srgbClr val="FFFFFF"/>
                  </a:solidFill>
                </a:uFill>
                <a:latin typeface="+mn-lt"/>
                <a:ea typeface="+mn-ea"/>
              </a:rPr>
              <a:pPr algn="r">
                <a:lnSpc>
                  <a:spcPct val="100000"/>
                </a:lnSpc>
              </a:pPr>
              <a:t>77</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This session must be connected by trainers to the discussion the day before,, in particular the need for early screening and detection as well as health care advocacy.</a:t>
            </a:r>
          </a:p>
        </p:txBody>
      </p:sp>
      <p:sp>
        <p:nvSpPr>
          <p:cNvPr id="826"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3300E984-A130-47A1-B6C1-9AFB80DF011C}" type="slidenum">
              <a:rPr lang="en-US" sz="1200" b="0" strike="noStrike" spc="-1">
                <a:solidFill>
                  <a:srgbClr val="000000"/>
                </a:solidFill>
                <a:uFill>
                  <a:solidFill>
                    <a:srgbClr val="FFFFFF"/>
                  </a:solidFill>
                </a:uFill>
                <a:latin typeface="+mn-lt"/>
                <a:ea typeface="+mn-ea"/>
              </a:rPr>
              <a:pPr algn="r">
                <a:lnSpc>
                  <a:spcPct val="100000"/>
                </a:lnSpc>
              </a:pPr>
              <a:t>87</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PlaceHolder 1"/>
          <p:cNvSpPr>
            <a:spLocks noGrp="1"/>
          </p:cNvSpPr>
          <p:nvPr>
            <p:ph type="body"/>
          </p:nvPr>
        </p:nvSpPr>
        <p:spPr>
          <a:xfrm>
            <a:off x="700920" y="4415760"/>
            <a:ext cx="5608080" cy="4183200"/>
          </a:xfrm>
          <a:prstGeom prst="rect">
            <a:avLst/>
          </a:prstGeom>
        </p:spPr>
        <p:txBody>
          <a:bodyPr lIns="93240" tIns="46440" rIns="93240" bIns="46440"/>
          <a:lstStyle/>
          <a:p>
            <a:endParaRPr lang="en-US" sz="2000" b="0" strike="noStrike" spc="-1">
              <a:solidFill>
                <a:srgbClr val="000000"/>
              </a:solidFill>
              <a:uFill>
                <a:solidFill>
                  <a:srgbClr val="FFFFFF"/>
                </a:solidFill>
              </a:uFill>
              <a:latin typeface="Arial"/>
            </a:endParaRPr>
          </a:p>
        </p:txBody>
      </p:sp>
      <p:sp>
        <p:nvSpPr>
          <p:cNvPr id="828"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51EA5B7F-4FA5-40EC-9128-ECC7411458E7}" type="slidenum">
              <a:rPr lang="en-US" sz="1200" b="0" strike="noStrike" spc="-1">
                <a:solidFill>
                  <a:srgbClr val="000000"/>
                </a:solidFill>
                <a:uFill>
                  <a:solidFill>
                    <a:srgbClr val="FFFFFF"/>
                  </a:solidFill>
                </a:uFill>
                <a:latin typeface="+mn-lt"/>
                <a:ea typeface="+mn-ea"/>
              </a:rPr>
              <a:pPr algn="r">
                <a:lnSpc>
                  <a:spcPct val="100000"/>
                </a:lnSpc>
              </a:pPr>
              <a:t>90</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It should always be emphasized that the behaviors are those that have increased in frequency, duration, intensity, or different than lifelong behaviors for detection of the disease process of dementia</a:t>
            </a:r>
          </a:p>
        </p:txBody>
      </p:sp>
      <p:sp>
        <p:nvSpPr>
          <p:cNvPr id="832"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D32661D6-9CB4-41FF-9F7A-A14DEF0A9D74}" type="slidenum">
              <a:rPr lang="en-US" sz="1200" b="0" strike="noStrike" spc="-1">
                <a:solidFill>
                  <a:srgbClr val="000000"/>
                </a:solidFill>
                <a:uFill>
                  <a:solidFill>
                    <a:srgbClr val="FFFFFF"/>
                  </a:solidFill>
                </a:uFill>
                <a:latin typeface="+mn-lt"/>
                <a:ea typeface="+mn-ea"/>
              </a:rPr>
              <a:pPr algn="r">
                <a:lnSpc>
                  <a:spcPct val="100000"/>
                </a:lnSpc>
              </a:pPr>
              <a:t>92</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PlaceHolder 1"/>
          <p:cNvSpPr>
            <a:spLocks noGrp="1"/>
          </p:cNvSpPr>
          <p:nvPr>
            <p:ph type="body"/>
          </p:nvPr>
        </p:nvSpPr>
        <p:spPr>
          <a:xfrm>
            <a:off x="700920" y="4415760"/>
            <a:ext cx="5608080" cy="4183200"/>
          </a:xfrm>
          <a:prstGeom prst="rect">
            <a:avLst/>
          </a:prstGeom>
        </p:spPr>
        <p:txBody>
          <a:bodyPr lIns="93240" tIns="46440" rIns="93240" bIns="46440"/>
          <a:lstStyle/>
          <a:p>
            <a:pPr marL="652320" indent="-279000">
              <a:lnSpc>
                <a:spcPct val="80000"/>
              </a:lnSpc>
            </a:pPr>
            <a:r>
              <a:rPr lang="en-US" sz="2900" b="0" strike="noStrike" spc="-1">
                <a:solidFill>
                  <a:srgbClr val="000000"/>
                </a:solidFill>
                <a:uFill>
                  <a:solidFill>
                    <a:srgbClr val="FFFFFF"/>
                  </a:solidFill>
                </a:uFill>
                <a:latin typeface="Arial"/>
              </a:rPr>
              <a:t>Factors from childhood affecting quality of life in old age:</a:t>
            </a:r>
            <a:endParaRPr lang="en-US" sz="2000" b="0" strike="noStrike" spc="-1">
              <a:solidFill>
                <a:srgbClr val="000000"/>
              </a:solidFill>
              <a:uFill>
                <a:solidFill>
                  <a:srgbClr val="FFFFFF"/>
                </a:solidFill>
              </a:uFill>
              <a:latin typeface="Arial"/>
            </a:endParaRPr>
          </a:p>
          <a:p>
            <a:pPr marL="652320" indent="-279000">
              <a:lnSpc>
                <a:spcPct val="80000"/>
              </a:lnSpc>
            </a:pPr>
            <a:r>
              <a:rPr lang="en-US" sz="2900" b="0" strike="noStrike" spc="-1">
                <a:solidFill>
                  <a:srgbClr val="000000"/>
                </a:solidFill>
                <a:uFill>
                  <a:solidFill>
                    <a:srgbClr val="FFFFFF"/>
                  </a:solidFill>
                </a:uFill>
                <a:latin typeface="Arial"/>
              </a:rPr>
              <a:t>Use or over-use of therapies</a:t>
            </a:r>
            <a:endParaRPr lang="en-US" sz="2000" b="0" strike="noStrike" spc="-1">
              <a:solidFill>
                <a:srgbClr val="000000"/>
              </a:solidFill>
              <a:uFill>
                <a:solidFill>
                  <a:srgbClr val="FFFFFF"/>
                </a:solidFill>
              </a:uFill>
              <a:latin typeface="Arial"/>
            </a:endParaRPr>
          </a:p>
          <a:p>
            <a:pPr marL="652320" indent="-279000">
              <a:lnSpc>
                <a:spcPct val="80000"/>
              </a:lnSpc>
            </a:pPr>
            <a:r>
              <a:rPr lang="en-US" sz="2900" b="0" strike="noStrike" spc="-1">
                <a:solidFill>
                  <a:srgbClr val="000000"/>
                </a:solidFill>
                <a:uFill>
                  <a:solidFill>
                    <a:srgbClr val="FFFFFF"/>
                  </a:solidFill>
                </a:uFill>
                <a:latin typeface="Arial"/>
              </a:rPr>
              <a:t>Nutrition</a:t>
            </a:r>
            <a:endParaRPr lang="en-US" sz="2000" b="0" strike="noStrike" spc="-1">
              <a:solidFill>
                <a:srgbClr val="000000"/>
              </a:solidFill>
              <a:uFill>
                <a:solidFill>
                  <a:srgbClr val="FFFFFF"/>
                </a:solidFill>
              </a:uFill>
              <a:latin typeface="Arial"/>
            </a:endParaRPr>
          </a:p>
          <a:p>
            <a:pPr marL="652320" indent="-279000">
              <a:lnSpc>
                <a:spcPct val="80000"/>
              </a:lnSpc>
            </a:pPr>
            <a:r>
              <a:rPr lang="en-US" sz="2900" b="0" strike="noStrike" spc="-1">
                <a:solidFill>
                  <a:srgbClr val="000000"/>
                </a:solidFill>
                <a:uFill>
                  <a:solidFill>
                    <a:srgbClr val="FFFFFF"/>
                  </a:solidFill>
                </a:uFill>
                <a:latin typeface="Arial"/>
              </a:rPr>
              <a:t>Weight-bearing exercise</a:t>
            </a:r>
            <a:endParaRPr lang="en-US" sz="2000" b="0" strike="noStrike" spc="-1">
              <a:solidFill>
                <a:srgbClr val="000000"/>
              </a:solidFill>
              <a:uFill>
                <a:solidFill>
                  <a:srgbClr val="FFFFFF"/>
                </a:solidFill>
              </a:uFill>
              <a:latin typeface="Arial"/>
            </a:endParaRPr>
          </a:p>
          <a:p>
            <a:pPr marL="652320" indent="-279000">
              <a:lnSpc>
                <a:spcPct val="80000"/>
              </a:lnSpc>
            </a:pPr>
            <a:r>
              <a:rPr lang="en-US" sz="2900" b="0" strike="noStrike" spc="-1">
                <a:solidFill>
                  <a:srgbClr val="000000"/>
                </a:solidFill>
                <a:uFill>
                  <a:solidFill>
                    <a:srgbClr val="FFFFFF"/>
                  </a:solidFill>
                </a:uFill>
                <a:latin typeface="Arial"/>
              </a:rPr>
              <a:t>Exposure to sunlight</a:t>
            </a:r>
            <a:endParaRPr lang="en-US" sz="2000" b="0" strike="noStrike" spc="-1">
              <a:solidFill>
                <a:srgbClr val="000000"/>
              </a:solidFill>
              <a:uFill>
                <a:solidFill>
                  <a:srgbClr val="FFFFFF"/>
                </a:solidFill>
              </a:uFill>
              <a:latin typeface="Arial"/>
            </a:endParaRPr>
          </a:p>
          <a:p>
            <a:pPr marL="652320" indent="-279000">
              <a:lnSpc>
                <a:spcPct val="80000"/>
              </a:lnSpc>
            </a:pPr>
            <a:r>
              <a:rPr lang="en-US" sz="2900" b="0" strike="noStrike" spc="-1">
                <a:solidFill>
                  <a:srgbClr val="000000"/>
                </a:solidFill>
                <a:uFill>
                  <a:solidFill>
                    <a:srgbClr val="FFFFFF"/>
                  </a:solidFill>
                </a:uFill>
                <a:latin typeface="Arial"/>
              </a:rPr>
              <a:t>Emotional equilibrium (staying in psychological balance)</a:t>
            </a:r>
            <a:endParaRPr lang="en-US" sz="2000" b="0" strike="noStrike" spc="-1">
              <a:solidFill>
                <a:srgbClr val="000000"/>
              </a:solidFill>
              <a:uFill>
                <a:solidFill>
                  <a:srgbClr val="FFFFFF"/>
                </a:solidFill>
              </a:uFill>
              <a:latin typeface="Arial"/>
            </a:endParaRPr>
          </a:p>
          <a:p>
            <a:pPr marL="652320" indent="-279000">
              <a:lnSpc>
                <a:spcPct val="80000"/>
              </a:lnSpc>
            </a:pPr>
            <a:endParaRPr lang="en-US" sz="2000" b="0" strike="noStrike" spc="-1">
              <a:solidFill>
                <a:srgbClr val="000000"/>
              </a:solidFill>
              <a:uFill>
                <a:solidFill>
                  <a:srgbClr val="FFFFFF"/>
                </a:solidFill>
              </a:uFill>
              <a:latin typeface="Arial"/>
            </a:endParaRPr>
          </a:p>
        </p:txBody>
      </p:sp>
      <p:sp>
        <p:nvSpPr>
          <p:cNvPr id="796"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A3B8637C-D857-4CA5-B144-4C8E616FC91E}" type="slidenum">
              <a:rPr lang="en-US" sz="1200" b="0" strike="noStrike" spc="-1">
                <a:solidFill>
                  <a:srgbClr val="000000"/>
                </a:solidFill>
                <a:uFill>
                  <a:solidFill>
                    <a:srgbClr val="FFFFFF"/>
                  </a:solidFill>
                </a:uFill>
                <a:latin typeface="+mn-lt"/>
                <a:ea typeface="+mn-ea"/>
              </a:rPr>
              <a:pPr algn="r">
                <a:lnSpc>
                  <a:spcPct val="100000"/>
                </a:lnSpc>
              </a:pPr>
              <a:t>45</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PlaceHolder 1"/>
          <p:cNvSpPr>
            <a:spLocks noGrp="1"/>
          </p:cNvSpPr>
          <p:nvPr>
            <p:ph type="body"/>
          </p:nvPr>
        </p:nvSpPr>
        <p:spPr>
          <a:xfrm>
            <a:off x="700920" y="4415760"/>
            <a:ext cx="5608080" cy="4183200"/>
          </a:xfrm>
          <a:prstGeom prst="rect">
            <a:avLst/>
          </a:prstGeom>
        </p:spPr>
        <p:txBody>
          <a:bodyPr lIns="93240" tIns="46440" rIns="93240" bIns="46440"/>
          <a:lstStyle/>
          <a:p>
            <a:pPr>
              <a:lnSpc>
                <a:spcPct val="100000"/>
              </a:lnSpc>
            </a:pPr>
            <a:r>
              <a:rPr lang="en-US" sz="1900" b="0" strike="noStrike" spc="-1">
                <a:solidFill>
                  <a:srgbClr val="000000"/>
                </a:solidFill>
                <a:uFill>
                  <a:solidFill>
                    <a:srgbClr val="FFFFFF"/>
                  </a:solidFill>
                </a:uFill>
                <a:latin typeface="Univers"/>
              </a:rPr>
              <a:t>The goal is to maintain function and involvement in activity, not to increase skills or new learning.</a:t>
            </a:r>
            <a:endParaRPr lang="en-US" sz="2000" b="0" strike="noStrike" spc="-1">
              <a:solidFill>
                <a:srgbClr val="000000"/>
              </a:solidFill>
              <a:uFill>
                <a:solidFill>
                  <a:srgbClr val="FFFFFF"/>
                </a:solidFill>
              </a:uFill>
              <a:latin typeface="Arial"/>
            </a:endParaRPr>
          </a:p>
          <a:p>
            <a:pPr>
              <a:lnSpc>
                <a:spcPct val="100000"/>
              </a:lnSpc>
            </a:pPr>
            <a:r>
              <a:rPr lang="en-US" sz="1900" b="0" strike="noStrike" spc="-1">
                <a:solidFill>
                  <a:srgbClr val="000000"/>
                </a:solidFill>
                <a:uFill>
                  <a:solidFill>
                    <a:srgbClr val="FFFFFF"/>
                  </a:solidFill>
                </a:uFill>
                <a:latin typeface="Univers"/>
              </a:rPr>
              <a:t>Safety and ease of movement for the caregiver and the adult with AD. </a:t>
            </a:r>
            <a:endParaRPr lang="en-US" sz="2000" b="0" strike="noStrike" spc="-1">
              <a:solidFill>
                <a:srgbClr val="000000"/>
              </a:solidFill>
              <a:uFill>
                <a:solidFill>
                  <a:srgbClr val="FFFFFF"/>
                </a:solidFill>
              </a:uFill>
              <a:latin typeface="Arial"/>
            </a:endParaRPr>
          </a:p>
          <a:p>
            <a:pPr>
              <a:lnSpc>
                <a:spcPct val="100000"/>
              </a:lnSpc>
            </a:pPr>
            <a:r>
              <a:rPr lang="en-US" sz="1900" b="0" strike="noStrike" spc="-1">
                <a:solidFill>
                  <a:srgbClr val="000000"/>
                </a:solidFill>
                <a:uFill>
                  <a:solidFill>
                    <a:srgbClr val="FFFFFF"/>
                  </a:solidFill>
                </a:uFill>
                <a:latin typeface="Univers"/>
              </a:rPr>
              <a:t>Increase use of visual cues such as pictures or direct observation</a:t>
            </a:r>
            <a:endParaRPr lang="en-US" sz="2000" b="0" strike="noStrike" spc="-1">
              <a:solidFill>
                <a:srgbClr val="000000"/>
              </a:solidFill>
              <a:uFill>
                <a:solidFill>
                  <a:srgbClr val="FFFFFF"/>
                </a:solidFill>
              </a:uFill>
              <a:latin typeface="Arial"/>
            </a:endParaRPr>
          </a:p>
          <a:p>
            <a:pPr>
              <a:lnSpc>
                <a:spcPct val="100000"/>
              </a:lnSpc>
            </a:pPr>
            <a:endParaRPr lang="en-US" sz="2000" b="0" strike="noStrike" spc="-1">
              <a:solidFill>
                <a:srgbClr val="000000"/>
              </a:solidFill>
              <a:uFill>
                <a:solidFill>
                  <a:srgbClr val="FFFFFF"/>
                </a:solidFill>
              </a:uFill>
              <a:latin typeface="Arial"/>
            </a:endParaRPr>
          </a:p>
        </p:txBody>
      </p:sp>
      <p:sp>
        <p:nvSpPr>
          <p:cNvPr id="834"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8E6028DE-0C29-4F1F-BE77-C797FBAA6459}" type="slidenum">
              <a:rPr lang="en-US" sz="1200" b="0" strike="noStrike" spc="-1">
                <a:solidFill>
                  <a:srgbClr val="000000"/>
                </a:solidFill>
                <a:uFill>
                  <a:solidFill>
                    <a:srgbClr val="FFFFFF"/>
                  </a:solidFill>
                </a:uFill>
                <a:latin typeface="+mn-lt"/>
                <a:ea typeface="+mn-ea"/>
              </a:rPr>
              <a:pPr algn="r">
                <a:lnSpc>
                  <a:spcPct val="100000"/>
                </a:lnSpc>
              </a:pPr>
              <a:t>93</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Confusion = Discomfort = Behavior</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Middle-stage is usually when the most difficult behaviors begin to arise.</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Angry, agitated, combative.</a:t>
            </a:r>
          </a:p>
          <a:p>
            <a:r>
              <a:rPr lang="en-US" sz="2000" b="0" strike="noStrike" spc="-1">
                <a:solidFill>
                  <a:srgbClr val="000000"/>
                </a:solidFill>
                <a:uFill>
                  <a:solidFill>
                    <a:srgbClr val="FFFFFF"/>
                  </a:solidFill>
                </a:uFill>
                <a:latin typeface="Arial"/>
              </a:rPr>
              <a:t>Verbal outbursts</a:t>
            </a:r>
          </a:p>
          <a:p>
            <a:r>
              <a:rPr lang="en-US" sz="2000" b="0" strike="noStrike" spc="-1">
                <a:solidFill>
                  <a:srgbClr val="000000"/>
                </a:solidFill>
                <a:uFill>
                  <a:solidFill>
                    <a:srgbClr val="FFFFFF"/>
                  </a:solidFill>
                </a:uFill>
                <a:latin typeface="Arial"/>
              </a:rPr>
              <a:t>Hoarding, rummaging</a:t>
            </a:r>
          </a:p>
          <a:p>
            <a:r>
              <a:rPr lang="en-US" sz="2000" b="0" strike="noStrike" spc="-1">
                <a:solidFill>
                  <a:srgbClr val="000000"/>
                </a:solidFill>
                <a:uFill>
                  <a:solidFill>
                    <a:srgbClr val="FFFFFF"/>
                  </a:solidFill>
                </a:uFill>
                <a:latin typeface="Arial"/>
              </a:rPr>
              <a:t>Paranoia, suspiciousness, accusations</a:t>
            </a:r>
          </a:p>
          <a:p>
            <a:r>
              <a:rPr lang="en-US" sz="2000" b="0" strike="noStrike" spc="-1">
                <a:solidFill>
                  <a:srgbClr val="000000"/>
                </a:solidFill>
                <a:uFill>
                  <a:solidFill>
                    <a:srgbClr val="FFFFFF"/>
                  </a:solidFill>
                </a:uFill>
                <a:latin typeface="Arial"/>
              </a:rPr>
              <a:t>Sundowning</a:t>
            </a:r>
          </a:p>
          <a:p>
            <a:r>
              <a:rPr lang="en-US" sz="2000" b="0" strike="noStrike" spc="-1">
                <a:solidFill>
                  <a:srgbClr val="000000"/>
                </a:solidFill>
                <a:uFill>
                  <a:solidFill>
                    <a:srgbClr val="FFFFFF"/>
                  </a:solidFill>
                </a:uFill>
                <a:latin typeface="Arial"/>
              </a:rPr>
              <a:t>Wandering</a:t>
            </a:r>
          </a:p>
          <a:p>
            <a:r>
              <a:rPr lang="en-US" sz="2000" b="0" strike="noStrike" spc="-1">
                <a:solidFill>
                  <a:srgbClr val="000000"/>
                </a:solidFill>
                <a:uFill>
                  <a:solidFill>
                    <a:srgbClr val="FFFFFF"/>
                  </a:solidFill>
                </a:uFill>
                <a:latin typeface="Arial"/>
              </a:rPr>
              <a:t>Problems with personal care – esp. bathing</a:t>
            </a:r>
          </a:p>
          <a:p>
            <a:r>
              <a:rPr lang="en-US" sz="2000" b="0" strike="noStrike" spc="-1">
                <a:solidFill>
                  <a:srgbClr val="000000"/>
                </a:solidFill>
                <a:uFill>
                  <a:solidFill>
                    <a:srgbClr val="FFFFFF"/>
                  </a:solidFill>
                </a:uFill>
                <a:latin typeface="Arial"/>
              </a:rPr>
              <a:t>Eating difficulties, possibly swallowing</a:t>
            </a:r>
          </a:p>
          <a:p>
            <a:r>
              <a:rPr lang="en-US" sz="2000" b="0" strike="noStrike" spc="-1">
                <a:solidFill>
                  <a:srgbClr val="000000"/>
                </a:solidFill>
                <a:uFill>
                  <a:solidFill>
                    <a:srgbClr val="FFFFFF"/>
                  </a:solidFill>
                </a:uFill>
                <a:latin typeface="Arial"/>
              </a:rPr>
              <a:t>Incontinence</a:t>
            </a:r>
          </a:p>
        </p:txBody>
      </p:sp>
      <p:sp>
        <p:nvSpPr>
          <p:cNvPr id="836"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8ABDDC7C-0D2E-430E-B40C-EF9D7FAE253C}" type="slidenum">
              <a:rPr lang="en-US" sz="1200" b="0" strike="noStrike" spc="-1">
                <a:solidFill>
                  <a:srgbClr val="000000"/>
                </a:solidFill>
                <a:uFill>
                  <a:solidFill>
                    <a:srgbClr val="FFFFFF"/>
                  </a:solidFill>
                </a:uFill>
                <a:latin typeface="+mn-lt"/>
                <a:ea typeface="+mn-ea"/>
              </a:rPr>
              <a:pPr algn="r">
                <a:lnSpc>
                  <a:spcPct val="100000"/>
                </a:lnSpc>
              </a:pPr>
              <a:t>97</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http://nurse-practitioners-and-physician-assistants.advanceweb.com/Continuing-Education/CE-Articles/End-Stage-Dementia.aspx</a:t>
            </a:r>
          </a:p>
        </p:txBody>
      </p:sp>
      <p:sp>
        <p:nvSpPr>
          <p:cNvPr id="838"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5825CE31-378B-46FB-8D41-9784C4C72E91}" type="slidenum">
              <a:rPr lang="en-US" sz="1200" b="0" strike="noStrike" spc="-1">
                <a:solidFill>
                  <a:srgbClr val="000000"/>
                </a:solidFill>
                <a:uFill>
                  <a:solidFill>
                    <a:srgbClr val="FFFFFF"/>
                  </a:solidFill>
                </a:uFill>
                <a:latin typeface="+mn-lt"/>
                <a:ea typeface="+mn-ea"/>
              </a:rPr>
              <a:pPr algn="r">
                <a:lnSpc>
                  <a:spcPct val="100000"/>
                </a:lnSpc>
              </a:pPr>
              <a:t>101</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PlaceHolder 1"/>
          <p:cNvSpPr>
            <a:spLocks noGrp="1"/>
          </p:cNvSpPr>
          <p:nvPr>
            <p:ph type="body"/>
          </p:nvPr>
        </p:nvSpPr>
        <p:spPr>
          <a:xfrm>
            <a:off x="700920" y="4415760"/>
            <a:ext cx="5608080" cy="4183200"/>
          </a:xfrm>
          <a:prstGeom prst="rect">
            <a:avLst/>
          </a:prstGeom>
        </p:spPr>
        <p:txBody>
          <a:bodyPr lIns="93240" tIns="46440" rIns="93240" bIns="46440"/>
          <a:lstStyle/>
          <a:p>
            <a:endParaRPr lang="en-US" sz="2000" b="0" strike="noStrike" spc="-1">
              <a:solidFill>
                <a:srgbClr val="000000"/>
              </a:solidFill>
              <a:uFill>
                <a:solidFill>
                  <a:srgbClr val="FFFFFF"/>
                </a:solidFill>
              </a:uFill>
              <a:latin typeface="Arial"/>
            </a:endParaRPr>
          </a:p>
        </p:txBody>
      </p:sp>
      <p:sp>
        <p:nvSpPr>
          <p:cNvPr id="840"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55BAF5E6-492A-4F73-ACE6-224F45DF95D1}" type="slidenum">
              <a:rPr lang="en-US" sz="1200" b="0" strike="noStrike" spc="-1">
                <a:solidFill>
                  <a:srgbClr val="000000"/>
                </a:solidFill>
                <a:uFill>
                  <a:solidFill>
                    <a:srgbClr val="FFFFFF"/>
                  </a:solidFill>
                </a:uFill>
                <a:latin typeface="+mn-lt"/>
                <a:ea typeface="+mn-ea"/>
              </a:rPr>
              <a:pPr algn="r">
                <a:lnSpc>
                  <a:spcPct val="100000"/>
                </a:lnSpc>
              </a:pPr>
              <a:t>102</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There are many causes to changes and decline in functioning in older people with ID besides dementia related causes. For older people in the general population diagnosis can be challenging as there is often more than one cause to the change in behavior or decline in functioning. As older adults with ID may have challenges in communication and cognitive capacity prior to the recent symptoms the diagnosis is more complex. The changes can be attributed to many underlying causes and each one needs to be ruled out and appropriate treatment provided if possible. Because of the complexity of diagnosis and the risk for diagnostic overshadowing in adults with ID it is essential that a differential diagnosis is conducted as part of the diagnostic process.</a:t>
            </a:r>
          </a:p>
          <a:p>
            <a:endParaRPr lang="en-US" sz="2000" b="0" strike="noStrike" spc="-1">
              <a:solidFill>
                <a:srgbClr val="000000"/>
              </a:solidFill>
              <a:uFill>
                <a:solidFill>
                  <a:srgbClr val="FFFFFF"/>
                </a:solidFill>
              </a:uFill>
              <a:latin typeface="Arial"/>
            </a:endParaRPr>
          </a:p>
          <a:p>
            <a:r>
              <a:rPr lang="en-US" sz="2900" b="0" strike="noStrike" spc="-1">
                <a:solidFill>
                  <a:srgbClr val="000000"/>
                </a:solidFill>
                <a:uFill>
                  <a:solidFill>
                    <a:srgbClr val="FFFFFF"/>
                  </a:solidFill>
                </a:uFill>
                <a:latin typeface="Wingdings"/>
              </a:rPr>
              <a:t> </a:t>
            </a:r>
            <a:r>
              <a:rPr lang="en-US" sz="2000" b="0" strike="noStrike" spc="-1">
                <a:solidFill>
                  <a:srgbClr val="000000"/>
                </a:solidFill>
                <a:uFill>
                  <a:solidFill>
                    <a:srgbClr val="FFFFFF"/>
                  </a:solidFill>
                </a:uFill>
                <a:latin typeface="Wingdings"/>
              </a:rPr>
              <a:t>Ex.  Ditropan has an anticholinergic effect that can increase confusion.</a:t>
            </a:r>
            <a:endParaRPr lang="en-US" sz="2000" b="0" strike="noStrike" spc="-1">
              <a:solidFill>
                <a:srgbClr val="000000"/>
              </a:solidFill>
              <a:uFill>
                <a:solidFill>
                  <a:srgbClr val="FFFFFF"/>
                </a:solidFill>
              </a:uFill>
              <a:latin typeface="Arial"/>
            </a:endParaRPr>
          </a:p>
        </p:txBody>
      </p:sp>
      <p:sp>
        <p:nvSpPr>
          <p:cNvPr id="842"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5CE7E031-32A8-42D4-AB49-77B5D26A86D8}" type="slidenum">
              <a:rPr lang="en-US" sz="1200" b="0" strike="noStrike" spc="-1">
                <a:solidFill>
                  <a:srgbClr val="000000"/>
                </a:solidFill>
                <a:uFill>
                  <a:solidFill>
                    <a:srgbClr val="FFFFFF"/>
                  </a:solidFill>
                </a:uFill>
                <a:latin typeface="+mn-lt"/>
                <a:ea typeface="+mn-ea"/>
              </a:rPr>
              <a:pPr algn="r">
                <a:lnSpc>
                  <a:spcPct val="100000"/>
                </a:lnSpc>
              </a:pPr>
              <a:t>103</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PlaceHolder 1"/>
          <p:cNvSpPr>
            <a:spLocks noGrp="1"/>
          </p:cNvSpPr>
          <p:nvPr>
            <p:ph type="body"/>
          </p:nvPr>
        </p:nvSpPr>
        <p:spPr>
          <a:xfrm>
            <a:off x="700920" y="4415760"/>
            <a:ext cx="5608080" cy="4183200"/>
          </a:xfrm>
          <a:prstGeom prst="rect">
            <a:avLst/>
          </a:prstGeom>
        </p:spPr>
        <p:txBody>
          <a:bodyPr lIns="93240" tIns="46440" rIns="93240" bIns="46440"/>
          <a:lstStyle/>
          <a:p>
            <a:pPr marL="216000" indent="-216000">
              <a:lnSpc>
                <a:spcPct val="100000"/>
              </a:lnSpc>
            </a:pPr>
            <a:r>
              <a:rPr lang="en-US" sz="2000" b="0" strike="noStrike" spc="-1">
                <a:solidFill>
                  <a:srgbClr val="000000"/>
                </a:solidFill>
                <a:uFill>
                  <a:solidFill>
                    <a:srgbClr val="FFFFFF"/>
                  </a:solidFill>
                </a:uFill>
                <a:latin typeface="Arial"/>
              </a:rPr>
              <a:t>Reduced sensory perception</a:t>
            </a:r>
          </a:p>
          <a:p>
            <a:pPr marL="216000" indent="-216000">
              <a:lnSpc>
                <a:spcPct val="100000"/>
              </a:lnSpc>
            </a:pPr>
            <a:r>
              <a:rPr lang="en-US" sz="2000" b="0" i="1" strike="noStrike" spc="-1">
                <a:solidFill>
                  <a:srgbClr val="000000"/>
                </a:solidFill>
                <a:uFill>
                  <a:solidFill>
                    <a:srgbClr val="FFFFFF"/>
                  </a:solidFill>
                </a:uFill>
                <a:latin typeface="Arial"/>
              </a:rPr>
              <a:t>Hearing</a:t>
            </a:r>
            <a:r>
              <a:rPr lang="en-US" sz="2000" b="0" strike="noStrike" spc="-1">
                <a:solidFill>
                  <a:srgbClr val="000000"/>
                </a:solidFill>
                <a:uFill>
                  <a:solidFill>
                    <a:srgbClr val="FFFFFF"/>
                  </a:solidFill>
                </a:uFill>
                <a:latin typeface="Arial"/>
              </a:rPr>
              <a:t> – refuse to participate in activities, inappropriate response to questions, confusion in noisy situations</a:t>
            </a:r>
          </a:p>
          <a:p>
            <a:pPr marL="216000" indent="-216000">
              <a:lnSpc>
                <a:spcPct val="100000"/>
              </a:lnSpc>
            </a:pPr>
            <a:r>
              <a:rPr lang="en-US" sz="2000" b="0" i="1" strike="noStrike" spc="-1">
                <a:solidFill>
                  <a:srgbClr val="000000"/>
                </a:solidFill>
                <a:uFill>
                  <a:solidFill>
                    <a:srgbClr val="FFFFFF"/>
                  </a:solidFill>
                </a:uFill>
                <a:latin typeface="Arial"/>
              </a:rPr>
              <a:t>Vision</a:t>
            </a:r>
            <a:r>
              <a:rPr lang="en-US" sz="2000" b="0" strike="noStrike" spc="-1">
                <a:solidFill>
                  <a:srgbClr val="000000"/>
                </a:solidFill>
                <a:uFill>
                  <a:solidFill>
                    <a:srgbClr val="FFFFFF"/>
                  </a:solidFill>
                </a:uFill>
                <a:latin typeface="Arial"/>
              </a:rPr>
              <a:t> – unable to recognize familiar people, disorientation</a:t>
            </a:r>
          </a:p>
          <a:p>
            <a:pPr marL="216000" indent="-216000">
              <a:lnSpc>
                <a:spcPct val="100000"/>
              </a:lnSpc>
            </a:pPr>
            <a:r>
              <a:rPr lang="en-US" sz="2000" b="0" strike="noStrike" spc="-1">
                <a:solidFill>
                  <a:srgbClr val="000000"/>
                </a:solidFill>
                <a:uFill>
                  <a:solidFill>
                    <a:srgbClr val="FFFFFF"/>
                  </a:solidFill>
                </a:uFill>
                <a:latin typeface="Arial"/>
              </a:rPr>
              <a:t>Menopause – memory impairment</a:t>
            </a:r>
          </a:p>
          <a:p>
            <a:pPr marL="216000" indent="-216000">
              <a:lnSpc>
                <a:spcPct val="100000"/>
              </a:lnSpc>
            </a:pPr>
            <a:r>
              <a:rPr lang="en-US" sz="2000" b="0" strike="noStrike" spc="-1">
                <a:solidFill>
                  <a:srgbClr val="000000"/>
                </a:solidFill>
                <a:uFill>
                  <a:solidFill>
                    <a:srgbClr val="FFFFFF"/>
                  </a:solidFill>
                </a:uFill>
                <a:latin typeface="Arial"/>
              </a:rPr>
              <a:t>Multiple medications - confusion</a:t>
            </a:r>
          </a:p>
          <a:p>
            <a:pPr marL="216000" indent="-216000">
              <a:lnSpc>
                <a:spcPct val="100000"/>
              </a:lnSpc>
            </a:pPr>
            <a:r>
              <a:rPr lang="en-US" sz="2000" b="0" strike="noStrike" spc="-1">
                <a:solidFill>
                  <a:srgbClr val="000000"/>
                </a:solidFill>
                <a:uFill>
                  <a:solidFill>
                    <a:srgbClr val="FFFFFF"/>
                  </a:solidFill>
                </a:uFill>
                <a:latin typeface="Arial"/>
              </a:rPr>
              <a:t>Delirium – sudden behavioral change which may fluctuate as the day progresses.</a:t>
            </a:r>
          </a:p>
          <a:p>
            <a:pPr marL="216000" indent="-216000">
              <a:lnSpc>
                <a:spcPct val="100000"/>
              </a:lnSpc>
            </a:pPr>
            <a:r>
              <a:rPr lang="en-US" sz="2000" b="0" strike="noStrike" spc="-1">
                <a:solidFill>
                  <a:srgbClr val="000000"/>
                </a:solidFill>
                <a:uFill>
                  <a:solidFill>
                    <a:srgbClr val="FFFFFF"/>
                  </a:solidFill>
                </a:uFill>
                <a:latin typeface="Arial"/>
              </a:rPr>
              <a:t>Depression – lethargy, change in appetite or sleep, unnecessary worry over trivial issues.</a:t>
            </a:r>
          </a:p>
          <a:p>
            <a:pPr marL="216000" indent="-216000">
              <a:lnSpc>
                <a:spcPct val="100000"/>
              </a:lnSpc>
            </a:pPr>
            <a:endParaRPr lang="en-US" sz="2000" b="0" strike="noStrike" spc="-1">
              <a:solidFill>
                <a:srgbClr val="000000"/>
              </a:solidFill>
              <a:uFill>
                <a:solidFill>
                  <a:srgbClr val="FFFFFF"/>
                </a:solidFill>
              </a:uFill>
              <a:latin typeface="Arial"/>
            </a:endParaRPr>
          </a:p>
        </p:txBody>
      </p:sp>
      <p:sp>
        <p:nvSpPr>
          <p:cNvPr id="844"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B78EF940-CEDD-410A-B5EB-8266BF1F3B38}" type="slidenum">
              <a:rPr lang="en-US" sz="1200" b="0" strike="noStrike" spc="-1">
                <a:solidFill>
                  <a:srgbClr val="000000"/>
                </a:solidFill>
                <a:uFill>
                  <a:solidFill>
                    <a:srgbClr val="FFFFFF"/>
                  </a:solidFill>
                </a:uFill>
                <a:latin typeface="+mn-lt"/>
                <a:ea typeface="+mn-ea"/>
              </a:rPr>
              <a:pPr algn="r">
                <a:lnSpc>
                  <a:spcPct val="100000"/>
                </a:lnSpc>
              </a:pPr>
              <a:t>104</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A significant warning sign of dementia is if an individual with Down syndrome is experiencing seizures for the first time in their life (British Psychological Society,</a:t>
            </a:r>
          </a:p>
          <a:p>
            <a:r>
              <a:rPr lang="en-US" sz="2000" b="0" strike="noStrike" spc="-1">
                <a:solidFill>
                  <a:srgbClr val="000000"/>
                </a:solidFill>
                <a:uFill>
                  <a:solidFill>
                    <a:srgbClr val="FFFFFF"/>
                  </a:solidFill>
                </a:uFill>
                <a:latin typeface="Arial"/>
              </a:rPr>
              <a:t>2009).</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It has also been reported that Alzheimer’s disease in Down’s syndrome presents with a greater prevalence of low mood, excessive overactivity/restlessness, disturbed sleep, excessive uncooperativeness and auditory hallucinations (</a:t>
            </a:r>
            <a:r>
              <a:rPr lang="en-US" sz="2000" b="1" u="sng" strike="noStrike" spc="-1">
                <a:solidFill>
                  <a:srgbClr val="000000"/>
                </a:solidFill>
                <a:uFill>
                  <a:solidFill>
                    <a:srgbClr val="FFFFFF"/>
                  </a:solidFill>
                </a:uFill>
                <a:latin typeface="Arial"/>
                <a:hlinkClick r:id="rId3"/>
              </a:rPr>
              <a:t>Cooper &amp; Prasher, 1998</a:t>
            </a:r>
            <a:r>
              <a:rPr lang="en-US" sz="2000" b="0" strike="noStrike" spc="-1">
                <a:solidFill>
                  <a:srgbClr val="000000"/>
                </a:solidFill>
                <a:uFill>
                  <a:solidFill>
                    <a:srgbClr val="FFFFFF"/>
                  </a:solidFill>
                </a:uFill>
                <a:latin typeface="Arial"/>
              </a:rPr>
              <a:t>). </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Temple and Konstantareas found that persons with DS and AD have less severe psychotic behaviors, fewer hallucinations, and fewer delusions and were more likely to engage in physical movements than those with AD only. (Temple V, Konstantareas MM. A comparison of the behavioural and emotional characteristics of Alzheimer's dementia in individuals with and without Down syndrome. </a:t>
            </a:r>
            <a:r>
              <a:rPr lang="en-US" sz="2000" b="0" i="1" strike="noStrike" spc="-1">
                <a:solidFill>
                  <a:srgbClr val="000000"/>
                </a:solidFill>
                <a:uFill>
                  <a:solidFill>
                    <a:srgbClr val="FFFFFF"/>
                  </a:solidFill>
                </a:uFill>
                <a:latin typeface="Arial"/>
              </a:rPr>
              <a:t>Can J Aging</a:t>
            </a:r>
            <a:r>
              <a:rPr lang="en-US" sz="2000" b="0" strike="noStrike" spc="-1">
                <a:solidFill>
                  <a:srgbClr val="000000"/>
                </a:solidFill>
                <a:uFill>
                  <a:solidFill>
                    <a:srgbClr val="FFFFFF"/>
                  </a:solidFill>
                </a:uFill>
                <a:latin typeface="Arial"/>
              </a:rPr>
              <a:t>. Summer 2005;24(2):179-89. )</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For more information:  http://www.alzheimer.ca/~/media/Files/national/Other-dementias/research_Down_syndrome_2010_e.pdf </a:t>
            </a:r>
          </a:p>
        </p:txBody>
      </p:sp>
      <p:sp>
        <p:nvSpPr>
          <p:cNvPr id="846"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5021477F-0904-42DC-80C7-A19CA3C94565}" type="slidenum">
              <a:rPr lang="en-US" sz="1200" b="0" strike="noStrike" spc="-1">
                <a:solidFill>
                  <a:srgbClr val="000000"/>
                </a:solidFill>
                <a:uFill>
                  <a:solidFill>
                    <a:srgbClr val="FFFFFF"/>
                  </a:solidFill>
                </a:uFill>
                <a:latin typeface="+mn-lt"/>
                <a:ea typeface="+mn-ea"/>
              </a:rPr>
              <a:pPr algn="r">
                <a:lnSpc>
                  <a:spcPct val="100000"/>
                </a:lnSpc>
              </a:pPr>
              <a:t>106</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1" strike="noStrike" spc="-1">
                <a:solidFill>
                  <a:srgbClr val="000000"/>
                </a:solidFill>
                <a:uFill>
                  <a:solidFill>
                    <a:srgbClr val="FFFFFF"/>
                  </a:solidFill>
                </a:uFill>
                <a:latin typeface="Arial"/>
              </a:rPr>
              <a:t>Two abnormal structures called plaques and tangles are prime suspects in damaging and killing nerve cells.</a:t>
            </a:r>
            <a:endParaRPr lang="en-US" sz="2000" b="0" strike="noStrike" spc="-1">
              <a:solidFill>
                <a:srgbClr val="000000"/>
              </a:solidFill>
              <a:uFill>
                <a:solidFill>
                  <a:srgbClr val="FFFFFF"/>
                </a:solidFill>
              </a:uFill>
              <a:latin typeface="Arial"/>
            </a:endParaRPr>
          </a:p>
          <a:p>
            <a:r>
              <a:rPr lang="en-US" sz="2000" b="1" strike="noStrike" spc="-1">
                <a:solidFill>
                  <a:srgbClr val="000000"/>
                </a:solidFill>
                <a:uFill>
                  <a:solidFill>
                    <a:srgbClr val="FFFFFF"/>
                  </a:solidFill>
                </a:uFill>
                <a:latin typeface="Arial"/>
              </a:rPr>
              <a:t>Plaques</a:t>
            </a:r>
            <a:r>
              <a:rPr lang="en-US" sz="2000" b="0" strike="noStrike" spc="-1">
                <a:solidFill>
                  <a:srgbClr val="000000"/>
                </a:solidFill>
                <a:uFill>
                  <a:solidFill>
                    <a:srgbClr val="FFFFFF"/>
                  </a:solidFill>
                </a:uFill>
                <a:latin typeface="Arial"/>
              </a:rPr>
              <a:t> are deposits of a protein fragment called beta-amyloid (BAY-tuh AM-uh-loyd) that build up in the spaces between nerve cells.</a:t>
            </a:r>
          </a:p>
          <a:p>
            <a:r>
              <a:rPr lang="en-US" sz="2000" b="1" strike="noStrike" spc="-1">
                <a:solidFill>
                  <a:srgbClr val="000000"/>
                </a:solidFill>
                <a:uFill>
                  <a:solidFill>
                    <a:srgbClr val="FFFFFF"/>
                  </a:solidFill>
                </a:uFill>
                <a:latin typeface="Arial"/>
              </a:rPr>
              <a:t>Tangles</a:t>
            </a:r>
            <a:r>
              <a:rPr lang="en-US" sz="2000" b="0" strike="noStrike" spc="-1">
                <a:solidFill>
                  <a:srgbClr val="000000"/>
                </a:solidFill>
                <a:uFill>
                  <a:solidFill>
                    <a:srgbClr val="FFFFFF"/>
                  </a:solidFill>
                </a:uFill>
                <a:latin typeface="Arial"/>
              </a:rPr>
              <a:t> are twisted fibers of another protein called tau (rhymes with “wow”) that build up inside cells.</a:t>
            </a:r>
          </a:p>
          <a:p>
            <a:r>
              <a:rPr lang="en-US" sz="2000" b="0" strike="noStrike" spc="-1">
                <a:solidFill>
                  <a:srgbClr val="000000"/>
                </a:solidFill>
                <a:uFill>
                  <a:solidFill>
                    <a:srgbClr val="FFFFFF"/>
                  </a:solidFill>
                </a:uFill>
                <a:latin typeface="Arial"/>
              </a:rPr>
              <a:t>Though most people develop some plaques and tangles as they age, those with Alzheimer's tend to develop far more. They also tend to develop them in a predictable pattern, beginning in areas important for memory before spreading to other regions.</a:t>
            </a:r>
          </a:p>
          <a:p>
            <a:r>
              <a:rPr lang="en-US" sz="2000" b="0" strike="noStrike" spc="-1">
                <a:solidFill>
                  <a:srgbClr val="000000"/>
                </a:solidFill>
                <a:uFill>
                  <a:solidFill>
                    <a:srgbClr val="FFFFFF"/>
                  </a:solidFill>
                </a:uFill>
                <a:latin typeface="Arial"/>
              </a:rPr>
              <a:t>Scientists do not know exactly what role plaques and tangles play in Alzheimer's disease. Most experts believe they somehow play a critical role in blocking communication among nerve cells and disrupting processes that cells need to survive.</a:t>
            </a:r>
          </a:p>
          <a:p>
            <a:r>
              <a:rPr lang="en-US" sz="2000" b="0" strike="noStrike" spc="-1">
                <a:solidFill>
                  <a:srgbClr val="000000"/>
                </a:solidFill>
                <a:uFill>
                  <a:solidFill>
                    <a:srgbClr val="FFFFFF"/>
                  </a:solidFill>
                </a:uFill>
                <a:latin typeface="Arial"/>
              </a:rPr>
              <a:t>It's the destruction and death of nerve cells that causes memory failure, personality changes, problems carrying out daily activities and other symptoms of Alzheimer's disease.</a:t>
            </a:r>
          </a:p>
          <a:p>
            <a:endParaRPr lang="en-US" sz="2000" b="0" strike="noStrike" spc="-1">
              <a:solidFill>
                <a:srgbClr val="000000"/>
              </a:solidFill>
              <a:uFill>
                <a:solidFill>
                  <a:srgbClr val="FFFFFF"/>
                </a:solidFill>
              </a:uFill>
              <a:latin typeface="Arial"/>
            </a:endParaRPr>
          </a:p>
        </p:txBody>
      </p:sp>
      <p:sp>
        <p:nvSpPr>
          <p:cNvPr id="848"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82611479-B3A6-491F-996F-BEAAC50C1721}" type="slidenum">
              <a:rPr lang="en-US" sz="1200" b="0" strike="noStrike" spc="-1">
                <a:solidFill>
                  <a:srgbClr val="000000"/>
                </a:solidFill>
                <a:uFill>
                  <a:solidFill>
                    <a:srgbClr val="FFFFFF"/>
                  </a:solidFill>
                </a:uFill>
                <a:latin typeface="+mn-lt"/>
                <a:ea typeface="+mn-ea"/>
              </a:rPr>
              <a:pPr algn="r">
                <a:lnSpc>
                  <a:spcPct val="100000"/>
                </a:lnSpc>
              </a:pPr>
              <a:t>107</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www.nia.nih.gov/alzheimers/publication/alzheimers-disease-fact-sheet#causes</a:t>
            </a:r>
          </a:p>
          <a:p>
            <a:endParaRPr lang="en-US" sz="2000" b="0" strike="noStrike" spc="-1">
              <a:solidFill>
                <a:srgbClr val="000000"/>
              </a:solidFill>
              <a:uFill>
                <a:solidFill>
                  <a:srgbClr val="FFFFFF"/>
                </a:solidFill>
              </a:uFill>
              <a:latin typeface="Arial"/>
            </a:endParaRPr>
          </a:p>
        </p:txBody>
      </p:sp>
      <p:sp>
        <p:nvSpPr>
          <p:cNvPr id="850"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8B6B1485-FCA1-4EC5-BB58-6D6F932A4BB3}" type="slidenum">
              <a:rPr lang="en-US" sz="1200" b="0" strike="noStrike" spc="-1">
                <a:solidFill>
                  <a:srgbClr val="000000"/>
                </a:solidFill>
                <a:uFill>
                  <a:solidFill>
                    <a:srgbClr val="FFFFFF"/>
                  </a:solidFill>
                </a:uFill>
                <a:latin typeface="+mn-lt"/>
                <a:ea typeface="+mn-ea"/>
              </a:rPr>
              <a:pPr algn="r">
                <a:lnSpc>
                  <a:spcPct val="100000"/>
                </a:lnSpc>
              </a:pPr>
              <a:t>108</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www.nia.nih.gov/alzheimers/publication/alzheimers-disease-fact-sheet#causes</a:t>
            </a:r>
          </a:p>
          <a:p>
            <a:endParaRPr lang="en-US" sz="2000" b="0" strike="noStrike" spc="-1">
              <a:solidFill>
                <a:srgbClr val="000000"/>
              </a:solidFill>
              <a:uFill>
                <a:solidFill>
                  <a:srgbClr val="FFFFFF"/>
                </a:solidFill>
              </a:uFill>
              <a:latin typeface="Arial"/>
            </a:endParaRPr>
          </a:p>
        </p:txBody>
      </p:sp>
      <p:sp>
        <p:nvSpPr>
          <p:cNvPr id="852"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5848143D-2B59-4802-BBF0-4A2915054DD0}" type="slidenum">
              <a:rPr lang="en-US" sz="1200" b="0" strike="noStrike" spc="-1">
                <a:solidFill>
                  <a:srgbClr val="000000"/>
                </a:solidFill>
                <a:uFill>
                  <a:solidFill>
                    <a:srgbClr val="FFFFFF"/>
                  </a:solidFill>
                </a:uFill>
                <a:latin typeface="+mn-lt"/>
                <a:ea typeface="+mn-ea"/>
              </a:rPr>
              <a:pPr algn="r">
                <a:lnSpc>
                  <a:spcPct val="100000"/>
                </a:lnSpc>
              </a:pPr>
              <a:t>109</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8DB5A284-E0D9-4CF8-9603-D19FA7E7C0AB}" type="slidenum">
              <a:rPr lang="en-US" sz="1200" b="0" strike="noStrike" spc="-1">
                <a:solidFill>
                  <a:srgbClr val="000000"/>
                </a:solidFill>
                <a:uFill>
                  <a:solidFill>
                    <a:srgbClr val="FFFFFF"/>
                  </a:solidFill>
                </a:uFill>
                <a:latin typeface="Arial"/>
              </a:rPr>
              <a:pPr algn="r">
                <a:lnSpc>
                  <a:spcPct val="100000"/>
                </a:lnSpc>
              </a:pPr>
              <a:t>46</a:t>
            </a:fld>
            <a:endParaRPr lang="en-US" sz="1400" b="0" strike="noStrike" spc="-1">
              <a:solidFill>
                <a:srgbClr val="000000"/>
              </a:solidFill>
              <a:uFill>
                <a:solidFill>
                  <a:srgbClr val="FFFFFF"/>
                </a:solidFill>
              </a:uFill>
              <a:latin typeface="Times New Roman"/>
            </a:endParaRPr>
          </a:p>
        </p:txBody>
      </p:sp>
      <p:sp>
        <p:nvSpPr>
          <p:cNvPr id="798" name="PlaceHolder 2"/>
          <p:cNvSpPr>
            <a:spLocks noGrp="1"/>
          </p:cNvSpPr>
          <p:nvPr>
            <p:ph type="body"/>
          </p:nvPr>
        </p:nvSpPr>
        <p:spPr>
          <a:xfrm>
            <a:off x="934560" y="4415760"/>
            <a:ext cx="5140440" cy="4183200"/>
          </a:xfrm>
          <a:prstGeom prst="rect">
            <a:avLst/>
          </a:prstGeom>
        </p:spPr>
        <p:txBody>
          <a:bodyPr lIns="93240" tIns="46440" rIns="93240" bIns="46440"/>
          <a:lstStyle/>
          <a:p>
            <a:pPr>
              <a:lnSpc>
                <a:spcPct val="100000"/>
              </a:lnSpc>
            </a:pPr>
            <a:r>
              <a:rPr lang="en-US" sz="2000" b="0" strike="noStrike" spc="-1">
                <a:solidFill>
                  <a:srgbClr val="000000"/>
                </a:solidFill>
                <a:uFill>
                  <a:solidFill>
                    <a:srgbClr val="FFFFFF"/>
                  </a:solidFill>
                </a:uFill>
                <a:latin typeface="Tahoma"/>
              </a:rPr>
              <a:t>Added functional impairment is the result of early-life onset conditions compounded by interactions with older-age onset conditions</a:t>
            </a:r>
            <a:endParaRPr lang="en-US" sz="2000" b="0" strike="noStrike" spc="-1">
              <a:solidFill>
                <a:srgbClr val="000000"/>
              </a:solidFill>
              <a:uFill>
                <a:solidFill>
                  <a:srgbClr val="FFFFFF"/>
                </a:solidFill>
              </a:uFill>
              <a:latin typeface="Arial"/>
            </a:endParaRPr>
          </a:p>
          <a:p>
            <a:pPr>
              <a:lnSpc>
                <a:spcPct val="100000"/>
              </a:lnSpc>
            </a:pPr>
            <a:endParaRPr lang="en-US" sz="2000" b="0" strike="noStrike" spc="-1">
              <a:solidFill>
                <a:srgbClr val="000000"/>
              </a:solidFill>
              <a:uFill>
                <a:solidFill>
                  <a:srgbClr val="FFFFFF"/>
                </a:solidFill>
              </a:uFill>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PlaceHolder 1"/>
          <p:cNvSpPr>
            <a:spLocks noGrp="1"/>
          </p:cNvSpPr>
          <p:nvPr>
            <p:ph type="body"/>
          </p:nvPr>
        </p:nvSpPr>
        <p:spPr>
          <a:xfrm>
            <a:off x="700920" y="4415760"/>
            <a:ext cx="5608080" cy="4183200"/>
          </a:xfrm>
          <a:prstGeom prst="rect">
            <a:avLst/>
          </a:prstGeom>
        </p:spPr>
        <p:txBody>
          <a:bodyPr lIns="93240" tIns="46440" rIns="93240" bIns="46440"/>
          <a:lstStyle/>
          <a:p>
            <a:endParaRPr lang="en-US" sz="2000" b="0" strike="noStrike" spc="-1">
              <a:solidFill>
                <a:srgbClr val="000000"/>
              </a:solidFill>
              <a:uFill>
                <a:solidFill>
                  <a:srgbClr val="FFFFFF"/>
                </a:solidFill>
              </a:uFill>
              <a:latin typeface="Arial"/>
            </a:endParaRP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Mild cognitive impairment (MCI) is an intermediate stage between the expected cognitive decline of normal aging and the more serious decline of dementia. It can involve problems with memory, language, thinking and judgment that are greater than normal age-related changes.</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Mild cognitive impairment is a "clinical" diagnosis representing a doctor's best professional judgment about the reason for a person's symptoms. There are currently no tests or procedures to demonstrate conclusively that a person has MCI. It's also not yet possible to determine the underlying cause of MCI in a specific person.</a:t>
            </a:r>
          </a:p>
          <a:p>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rPr>
              <a:t>The risk factors most strongly linked to MCI are the same as those for dementia: advancing age, family history of Alzheimer's or another dementia, and conditions that raise risk for cardiovascular disease. </a:t>
            </a:r>
          </a:p>
        </p:txBody>
      </p:sp>
      <p:sp>
        <p:nvSpPr>
          <p:cNvPr id="854"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B6516BDE-D41A-47CC-827B-A7F014F6B785}" type="slidenum">
              <a:rPr lang="en-US" sz="1200" b="0" strike="noStrike" spc="-1">
                <a:solidFill>
                  <a:srgbClr val="000000"/>
                </a:solidFill>
                <a:uFill>
                  <a:solidFill>
                    <a:srgbClr val="FFFFFF"/>
                  </a:solidFill>
                </a:uFill>
                <a:latin typeface="+mn-lt"/>
                <a:ea typeface="+mn-ea"/>
              </a:rPr>
              <a:pPr algn="r">
                <a:lnSpc>
                  <a:spcPct val="100000"/>
                </a:lnSpc>
              </a:pPr>
              <a:t>110</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328995F8-C1BF-4DC3-84B3-D3BCA423D6EE}" type="slidenum">
              <a:rPr lang="en-US" sz="1200" b="0" strike="noStrike" spc="-1">
                <a:solidFill>
                  <a:srgbClr val="000000"/>
                </a:solidFill>
                <a:uFill>
                  <a:solidFill>
                    <a:srgbClr val="FFFFFF"/>
                  </a:solidFill>
                </a:uFill>
                <a:latin typeface="Arial"/>
              </a:rPr>
              <a:pPr algn="r">
                <a:lnSpc>
                  <a:spcPct val="100000"/>
                </a:lnSpc>
              </a:pPr>
              <a:t>47</a:t>
            </a:fld>
            <a:endParaRPr lang="en-US" sz="1400" b="0" strike="noStrike" spc="-1">
              <a:solidFill>
                <a:srgbClr val="000000"/>
              </a:solidFill>
              <a:uFill>
                <a:solidFill>
                  <a:srgbClr val="FFFFFF"/>
                </a:solidFill>
              </a:uFill>
              <a:latin typeface="Times New Roman"/>
            </a:endParaRPr>
          </a:p>
        </p:txBody>
      </p:sp>
      <p:sp>
        <p:nvSpPr>
          <p:cNvPr id="800" name="PlaceHolder 2"/>
          <p:cNvSpPr>
            <a:spLocks noGrp="1"/>
          </p:cNvSpPr>
          <p:nvPr>
            <p:ph type="body"/>
          </p:nvPr>
        </p:nvSpPr>
        <p:spPr>
          <a:xfrm>
            <a:off x="934560" y="4415760"/>
            <a:ext cx="5140440" cy="4183200"/>
          </a:xfrm>
          <a:prstGeom prst="rect">
            <a:avLst/>
          </a:prstGeom>
        </p:spPr>
        <p:txBody>
          <a:bodyPr lIns="93240" tIns="46440" rIns="93240" bIns="46440"/>
          <a:lstStyle/>
          <a:p>
            <a:pPr marL="216000" indent="-216000">
              <a:lnSpc>
                <a:spcPct val="100000"/>
              </a:lnSpc>
            </a:pPr>
            <a:r>
              <a:rPr lang="en-US" sz="2000" b="0" strike="noStrike" spc="-1">
                <a:solidFill>
                  <a:srgbClr val="000000"/>
                </a:solidFill>
                <a:uFill>
                  <a:solidFill>
                    <a:srgbClr val="FFFFFF"/>
                  </a:solidFill>
                </a:uFill>
                <a:latin typeface="Arial"/>
              </a:rPr>
              <a:t>Source?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References</a:t>
            </a:r>
          </a:p>
          <a:p>
            <a:pPr marL="216000" indent="-216000">
              <a:lnSpc>
                <a:spcPct val="100000"/>
              </a:lnSpc>
            </a:pPr>
            <a:r>
              <a:rPr lang="en-US" sz="2000" b="0" strike="noStrike" spc="-1">
                <a:solidFill>
                  <a:srgbClr val="000000"/>
                </a:solidFill>
                <a:uFill>
                  <a:solidFill>
                    <a:srgbClr val="FFFFFF"/>
                  </a:solidFill>
                </a:uFill>
                <a:latin typeface="Arial"/>
              </a:rPr>
              <a:t>1.  Editors.  What is nutrition? Am J Clin Nutr</a:t>
            </a:r>
            <a:r>
              <a:rPr lang="en-US" sz="2000" b="1" strike="noStrike" spc="-1">
                <a:solidFill>
                  <a:srgbClr val="000000"/>
                </a:solidFill>
                <a:uFill>
                  <a:solidFill>
                    <a:srgbClr val="FFFFFF"/>
                  </a:solidFill>
                </a:uFill>
                <a:latin typeface="Arial"/>
              </a:rPr>
              <a:t>  </a:t>
            </a:r>
            <a:r>
              <a:rPr lang="en-US" sz="2000" b="0" strike="noStrike" spc="-1">
                <a:solidFill>
                  <a:srgbClr val="000000"/>
                </a:solidFill>
                <a:uFill>
                  <a:solidFill>
                    <a:srgbClr val="FFFFFF"/>
                  </a:solidFill>
                </a:uFill>
                <a:latin typeface="Arial"/>
              </a:rPr>
              <a:t>77 (5):1093. Available at </a:t>
            </a:r>
            <a:r>
              <a:rPr lang="en-US" sz="2000" b="0" u="sng" strike="noStrike" spc="-1">
                <a:solidFill>
                  <a:srgbClr val="000000"/>
                </a:solidFill>
                <a:uFill>
                  <a:solidFill>
                    <a:srgbClr val="FFFFFF"/>
                  </a:solidFill>
                </a:uFill>
                <a:latin typeface="Arial"/>
                <a:hlinkClick r:id="rId3"/>
              </a:rPr>
              <a:t>http://ajcn.nutrition.org/content/77/5/1093.full.pdf+html</a:t>
            </a:r>
            <a:endParaRPr lang="en-US" sz="2000" b="0" strike="noStrike" spc="-1">
              <a:solidFill>
                <a:srgbClr val="000000"/>
              </a:solidFill>
              <a:uFill>
                <a:solidFill>
                  <a:srgbClr val="FFFFFF"/>
                </a:solidFill>
              </a:uFill>
              <a:latin typeface="Arial"/>
            </a:endParaRPr>
          </a:p>
          <a:p>
            <a:pPr marL="216000" indent="-216000">
              <a:lnSpc>
                <a:spcPct val="100000"/>
              </a:lnSpc>
            </a:pPr>
            <a:endParaRPr lang="en-US" sz="2000" b="0" strike="noStrike" spc="-1">
              <a:solidFill>
                <a:srgbClr val="000000"/>
              </a:solidFill>
              <a:uFill>
                <a:solidFill>
                  <a:srgbClr val="FFFFFF"/>
                </a:solidFill>
              </a:uFill>
              <a:latin typeface="Arial"/>
            </a:endParaRPr>
          </a:p>
        </p:txBody>
      </p:sp>
      <p:sp>
        <p:nvSpPr>
          <p:cNvPr id="802"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FFBB185C-518D-4452-8880-D849AC4F4F5B}" type="slidenum">
              <a:rPr lang="en-US" sz="1200" b="0" strike="noStrike" spc="-1">
                <a:solidFill>
                  <a:srgbClr val="000000"/>
                </a:solidFill>
                <a:uFill>
                  <a:solidFill>
                    <a:srgbClr val="FFFFFF"/>
                  </a:solidFill>
                </a:uFill>
                <a:latin typeface="+mn-lt"/>
                <a:ea typeface="+mn-ea"/>
              </a:rPr>
              <a:pPr algn="r">
                <a:lnSpc>
                  <a:spcPct val="100000"/>
                </a:lnSpc>
              </a:pPr>
              <a:t>48</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F5B541-AF23-424B-A82D-2110D9DCB730}"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415225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Loss of cognitive function can include problems with memory, thinking, and reasoning </a:t>
            </a:r>
          </a:p>
        </p:txBody>
      </p:sp>
      <p:sp>
        <p:nvSpPr>
          <p:cNvPr id="806"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C54F05AB-5F1C-4593-BFE3-63975C6E63DA}" type="slidenum">
              <a:rPr lang="en-US" sz="1200" b="0" strike="noStrike" spc="-1">
                <a:solidFill>
                  <a:srgbClr val="000000"/>
                </a:solidFill>
                <a:uFill>
                  <a:solidFill>
                    <a:srgbClr val="FFFFFF"/>
                  </a:solidFill>
                </a:uFill>
                <a:latin typeface="+mn-lt"/>
                <a:ea typeface="+mn-ea"/>
              </a:rPr>
              <a:pPr algn="r">
                <a:lnSpc>
                  <a:spcPct val="100000"/>
                </a:lnSpc>
              </a:pPr>
              <a:t>54</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PlaceHolder 1"/>
          <p:cNvSpPr>
            <a:spLocks noGrp="1"/>
          </p:cNvSpPr>
          <p:nvPr>
            <p:ph type="body"/>
          </p:nvPr>
        </p:nvSpPr>
        <p:spPr>
          <a:xfrm>
            <a:off x="700920" y="4415760"/>
            <a:ext cx="5608080" cy="4183200"/>
          </a:xfrm>
          <a:prstGeom prst="rect">
            <a:avLst/>
          </a:prstGeom>
        </p:spPr>
        <p:txBody>
          <a:bodyPr lIns="93240" tIns="46440" rIns="93240" bIns="46440"/>
          <a:lstStyle/>
          <a:p>
            <a:r>
              <a:rPr lang="en-US" sz="2000" b="0" strike="noStrike" spc="-1">
                <a:solidFill>
                  <a:srgbClr val="000000"/>
                </a:solidFill>
                <a:uFill>
                  <a:solidFill>
                    <a:srgbClr val="FFFFFF"/>
                  </a:solidFill>
                </a:uFill>
                <a:latin typeface="Arial"/>
              </a:rPr>
              <a:t>There are many conditions that cause the symptoms that we call “dementia.”  This graphic illustrates that the term “dementia” is an umbrella term.  The most common form of irreversible dementia is Alzheimer’s disease.  Other common forms are Lewy body, Vascular dementia, Parkinson’s disease and Fronto-temporal dementia.</a:t>
            </a:r>
          </a:p>
        </p:txBody>
      </p:sp>
      <p:sp>
        <p:nvSpPr>
          <p:cNvPr id="808"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7D2B8AD7-9D2D-4DC2-8992-10FF047EBD1A}" type="slidenum">
              <a:rPr lang="en-US" sz="1200" b="0" strike="noStrike" spc="-1">
                <a:solidFill>
                  <a:srgbClr val="000000"/>
                </a:solidFill>
                <a:uFill>
                  <a:solidFill>
                    <a:srgbClr val="FFFFFF"/>
                  </a:solidFill>
                </a:uFill>
                <a:latin typeface="+mn-lt"/>
                <a:ea typeface="+mn-ea"/>
              </a:rPr>
              <a:pPr algn="r">
                <a:lnSpc>
                  <a:spcPct val="100000"/>
                </a:lnSpc>
              </a:pPr>
              <a:t>55</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PlaceHolder 1"/>
          <p:cNvSpPr>
            <a:spLocks noGrp="1"/>
          </p:cNvSpPr>
          <p:nvPr>
            <p:ph type="body"/>
          </p:nvPr>
        </p:nvSpPr>
        <p:spPr>
          <a:xfrm>
            <a:off x="700920" y="4415760"/>
            <a:ext cx="5608080" cy="4183200"/>
          </a:xfrm>
          <a:prstGeom prst="rect">
            <a:avLst/>
          </a:prstGeom>
        </p:spPr>
        <p:txBody>
          <a:bodyPr lIns="93240" tIns="46440" rIns="93240" bIns="46440"/>
          <a:lstStyle/>
          <a:p>
            <a:pPr marL="216000" indent="-216000">
              <a:lnSpc>
                <a:spcPct val="100000"/>
              </a:lnSpc>
            </a:pPr>
            <a:r>
              <a:rPr lang="en-US" sz="2000" b="0" strike="noStrike" spc="-1">
                <a:solidFill>
                  <a:srgbClr val="000000"/>
                </a:solidFill>
                <a:uFill>
                  <a:solidFill>
                    <a:srgbClr val="FFFFFF"/>
                  </a:solidFill>
                </a:uFill>
                <a:latin typeface="Arial"/>
              </a:rPr>
              <a:t>Dementia robs an individual of his or her mind, capability to be independent, and often his or her dignity.</a:t>
            </a:r>
          </a:p>
          <a:p>
            <a:pPr marL="216000" indent="-216000">
              <a:lnSpc>
                <a:spcPct val="100000"/>
              </a:lnSpc>
            </a:pPr>
            <a:r>
              <a:rPr lang="en-US" sz="2000" b="0" strike="noStrike" spc="-1">
                <a:solidFill>
                  <a:srgbClr val="000000"/>
                </a:solidFill>
                <a:uFill>
                  <a:solidFill>
                    <a:srgbClr val="FFFFFF"/>
                  </a:solidFill>
                </a:uFill>
                <a:latin typeface="Arial"/>
              </a:rPr>
              <a:t>Compared to the rates for the general population , the rates for people with DS are roughly   5 times higher. </a:t>
            </a:r>
          </a:p>
          <a:p>
            <a:pPr marL="216000" indent="-216000">
              <a:lnSpc>
                <a:spcPct val="100000"/>
              </a:lnSpc>
            </a:pPr>
            <a:endParaRPr lang="en-US" sz="2000" b="0" strike="noStrike" spc="-1">
              <a:solidFill>
                <a:srgbClr val="000000"/>
              </a:solidFill>
              <a:uFill>
                <a:solidFill>
                  <a:srgbClr val="FFFFFF"/>
                </a:solidFill>
              </a:uFill>
              <a:latin typeface="Arial"/>
            </a:endParaRPr>
          </a:p>
        </p:txBody>
      </p:sp>
      <p:sp>
        <p:nvSpPr>
          <p:cNvPr id="810" name="TextShape 2"/>
          <p:cNvSpPr txBox="1"/>
          <p:nvPr/>
        </p:nvSpPr>
        <p:spPr>
          <a:xfrm>
            <a:off x="3970800" y="8830080"/>
            <a:ext cx="3037320" cy="464400"/>
          </a:xfrm>
          <a:prstGeom prst="rect">
            <a:avLst/>
          </a:prstGeom>
          <a:noFill/>
          <a:ln>
            <a:noFill/>
          </a:ln>
        </p:spPr>
        <p:txBody>
          <a:bodyPr lIns="93240" tIns="46440" rIns="93240" bIns="46440" anchor="b"/>
          <a:lstStyle/>
          <a:p>
            <a:pPr algn="r">
              <a:lnSpc>
                <a:spcPct val="100000"/>
              </a:lnSpc>
            </a:pPr>
            <a:fld id="{1E958377-EADB-4A46-BD4E-7F9D954062A5}" type="slidenum">
              <a:rPr lang="en-US" sz="1200" b="0" strike="noStrike" spc="-1">
                <a:solidFill>
                  <a:srgbClr val="000000"/>
                </a:solidFill>
                <a:uFill>
                  <a:solidFill>
                    <a:srgbClr val="FFFFFF"/>
                  </a:solidFill>
                </a:uFill>
                <a:latin typeface="+mn-lt"/>
                <a:ea typeface="+mn-ea"/>
              </a:rPr>
              <a:pPr algn="r">
                <a:lnSpc>
                  <a:spcPct val="100000"/>
                </a:lnSpc>
              </a:pPr>
              <a:t>56</a:t>
            </a:fld>
            <a:endParaRPr lang="en-US" sz="1400" b="0" strike="noStrike" spc="-1">
              <a:solidFill>
                <a:srgbClr val="000000"/>
              </a:solidFill>
              <a:uFill>
                <a:solidFill>
                  <a:srgbClr val="FFFFFF"/>
                </a:solidFill>
              </a:u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65"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66"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6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6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0"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71"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72"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4"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75"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76"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8"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79"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80"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8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82"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83"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85"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86"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87"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88"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90"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91"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392" name="Picture 391"/>
          <p:cNvPicPr/>
          <p:nvPr/>
        </p:nvPicPr>
        <p:blipFill>
          <a:blip r:embed="rId2" cstate="print"/>
          <a:stretch/>
        </p:blipFill>
        <p:spPr>
          <a:xfrm>
            <a:off x="2077920" y="1604520"/>
            <a:ext cx="4987440" cy="3977280"/>
          </a:xfrm>
          <a:prstGeom prst="rect">
            <a:avLst/>
          </a:prstGeom>
          <a:ln>
            <a:noFill/>
          </a:ln>
        </p:spPr>
      </p:pic>
      <p:pic>
        <p:nvPicPr>
          <p:cNvPr id="393" name="Picture 392"/>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1"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2"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3"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9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00"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02"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0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04"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05"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0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07"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0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09"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10"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11"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13"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14"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15"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1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17"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18"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19"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2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21"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22"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2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24"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25"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26"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27"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6"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37" name="Picture 36"/>
          <p:cNvPicPr/>
          <p:nvPr/>
        </p:nvPicPr>
        <p:blipFill>
          <a:blip r:embed="rId2" cstate="print"/>
          <a:stretch/>
        </p:blipFill>
        <p:spPr>
          <a:xfrm>
            <a:off x="2077920" y="1604520"/>
            <a:ext cx="4987440" cy="3977280"/>
          </a:xfrm>
          <a:prstGeom prst="rect">
            <a:avLst/>
          </a:prstGeom>
          <a:ln>
            <a:noFill/>
          </a:ln>
        </p:spPr>
      </p:pic>
      <p:pic>
        <p:nvPicPr>
          <p:cNvPr id="38" name="Picture 37"/>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29"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30"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431" name="Picture 430"/>
          <p:cNvPicPr/>
          <p:nvPr/>
        </p:nvPicPr>
        <p:blipFill>
          <a:blip r:embed="rId2" cstate="print"/>
          <a:stretch/>
        </p:blipFill>
        <p:spPr>
          <a:xfrm>
            <a:off x="2077920" y="1604520"/>
            <a:ext cx="4987440" cy="3977280"/>
          </a:xfrm>
          <a:prstGeom prst="rect">
            <a:avLst/>
          </a:prstGeom>
          <a:ln>
            <a:noFill/>
          </a:ln>
        </p:spPr>
      </p:pic>
      <p:pic>
        <p:nvPicPr>
          <p:cNvPr id="432" name="Picture 431"/>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41"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43"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44"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4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4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4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48"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49"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50"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5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52"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53"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54"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5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56"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57"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58"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5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60"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61"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6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63"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64"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65"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66"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6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68"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69"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470" name="Picture 469"/>
          <p:cNvPicPr/>
          <p:nvPr/>
        </p:nvPicPr>
        <p:blipFill>
          <a:blip r:embed="rId2" cstate="print"/>
          <a:stretch/>
        </p:blipFill>
        <p:spPr>
          <a:xfrm>
            <a:off x="2077920" y="1604520"/>
            <a:ext cx="4987440" cy="3977280"/>
          </a:xfrm>
          <a:prstGeom prst="rect">
            <a:avLst/>
          </a:prstGeom>
          <a:ln>
            <a:noFill/>
          </a:ln>
        </p:spPr>
      </p:pic>
      <p:pic>
        <p:nvPicPr>
          <p:cNvPr id="471" name="Picture 470"/>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78"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80"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82"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83"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5"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8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87"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88"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89"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9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1"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92"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93"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9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5"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96"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497"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9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9"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500"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2"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503"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504"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505"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7"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508"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509" name="Picture 508"/>
          <p:cNvPicPr/>
          <p:nvPr/>
        </p:nvPicPr>
        <p:blipFill>
          <a:blip r:embed="rId2" cstate="print"/>
          <a:stretch/>
        </p:blipFill>
        <p:spPr>
          <a:xfrm>
            <a:off x="2077920" y="1604520"/>
            <a:ext cx="4987440" cy="3977280"/>
          </a:xfrm>
          <a:prstGeom prst="rect">
            <a:avLst/>
          </a:prstGeom>
          <a:ln>
            <a:noFill/>
          </a:ln>
        </p:spPr>
      </p:pic>
      <p:pic>
        <p:nvPicPr>
          <p:cNvPr id="510" name="Picture 509"/>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7"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50"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4"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55"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56"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8"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60"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2"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63"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64"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6"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67"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9"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70"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71"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72"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74"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75"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76" name="Picture 75"/>
          <p:cNvPicPr/>
          <p:nvPr/>
        </p:nvPicPr>
        <p:blipFill>
          <a:blip r:embed="rId2" cstate="print"/>
          <a:stretch/>
        </p:blipFill>
        <p:spPr>
          <a:xfrm>
            <a:off x="2077920" y="1604520"/>
            <a:ext cx="4987440" cy="3977280"/>
          </a:xfrm>
          <a:prstGeom prst="rect">
            <a:avLst/>
          </a:prstGeom>
          <a:ln>
            <a:noFill/>
          </a:ln>
        </p:spPr>
      </p:pic>
      <p:pic>
        <p:nvPicPr>
          <p:cNvPr id="77" name="Picture 76"/>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7"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9"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91"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92"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96"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97"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98"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0"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01"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02"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4"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05"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06"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8"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09"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11"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12"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13"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14"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16"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17"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118" name="Picture 117"/>
          <p:cNvPicPr/>
          <p:nvPr/>
        </p:nvPicPr>
        <p:blipFill>
          <a:blip r:embed="rId2" cstate="print"/>
          <a:stretch/>
        </p:blipFill>
        <p:spPr>
          <a:xfrm>
            <a:off x="2077920" y="1604520"/>
            <a:ext cx="4987440" cy="3977280"/>
          </a:xfrm>
          <a:prstGeom prst="rect">
            <a:avLst/>
          </a:prstGeom>
          <a:ln>
            <a:noFill/>
          </a:ln>
        </p:spPr>
      </p:pic>
      <p:pic>
        <p:nvPicPr>
          <p:cNvPr id="119" name="Picture 118"/>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8"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1"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0"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31"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5"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36"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37"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9"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40"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41"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43"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44"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45"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47"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48"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0"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51"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52"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53"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5"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56"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157" name="Picture 156"/>
          <p:cNvPicPr/>
          <p:nvPr/>
        </p:nvPicPr>
        <p:blipFill>
          <a:blip r:embed="rId2" cstate="print"/>
          <a:stretch/>
        </p:blipFill>
        <p:spPr>
          <a:xfrm>
            <a:off x="2077920" y="1604520"/>
            <a:ext cx="4987440" cy="3977280"/>
          </a:xfrm>
          <a:prstGeom prst="rect">
            <a:avLst/>
          </a:prstGeom>
          <a:ln>
            <a:noFill/>
          </a:ln>
        </p:spPr>
      </p:pic>
      <p:pic>
        <p:nvPicPr>
          <p:cNvPr id="158" name="Picture 157"/>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7"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9"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70"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74"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75"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76"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78"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79"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80"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82"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83"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84"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86"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87"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89"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90"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91"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92"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94"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95"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196" name="Picture 195"/>
          <p:cNvPicPr/>
          <p:nvPr/>
        </p:nvPicPr>
        <p:blipFill>
          <a:blip r:embed="rId2" cstate="print"/>
          <a:stretch/>
        </p:blipFill>
        <p:spPr>
          <a:xfrm>
            <a:off x="2077920" y="1604520"/>
            <a:ext cx="4987440" cy="3977280"/>
          </a:xfrm>
          <a:prstGeom prst="rect">
            <a:avLst/>
          </a:prstGeom>
          <a:ln>
            <a:noFill/>
          </a:ln>
        </p:spPr>
      </p:pic>
      <p:pic>
        <p:nvPicPr>
          <p:cNvPr id="197" name="Picture 196"/>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4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45"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47"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48"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52"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53"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54"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56"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57"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58"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60"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61"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62"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6"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17"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64"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65"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67"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68"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69"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70"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72"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73"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274" name="Picture 273"/>
          <p:cNvPicPr/>
          <p:nvPr/>
        </p:nvPicPr>
        <p:blipFill>
          <a:blip r:embed="rId2" cstate="print"/>
          <a:stretch/>
        </p:blipFill>
        <p:spPr>
          <a:xfrm>
            <a:off x="2077920" y="1604520"/>
            <a:ext cx="4987440" cy="3977280"/>
          </a:xfrm>
          <a:prstGeom prst="rect">
            <a:avLst/>
          </a:prstGeom>
          <a:ln>
            <a:noFill/>
          </a:ln>
        </p:spPr>
      </p:pic>
      <p:pic>
        <p:nvPicPr>
          <p:cNvPr id="275" name="Picture 274"/>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8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85"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87"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88"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8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92"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93"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94"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96"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97"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98"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00"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01"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02"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04"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05"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07"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08"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09"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10"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12"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13"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314" name="Picture 313"/>
          <p:cNvPicPr/>
          <p:nvPr/>
        </p:nvPicPr>
        <p:blipFill>
          <a:blip r:embed="rId2" cstate="print"/>
          <a:stretch/>
        </p:blipFill>
        <p:spPr>
          <a:xfrm>
            <a:off x="2077920" y="1604520"/>
            <a:ext cx="4987440" cy="3977280"/>
          </a:xfrm>
          <a:prstGeom prst="rect">
            <a:avLst/>
          </a:prstGeom>
          <a:ln>
            <a:noFill/>
          </a:ln>
        </p:spPr>
      </p:pic>
      <p:pic>
        <p:nvPicPr>
          <p:cNvPr id="315" name="Picture 314"/>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1"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22"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24"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26"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27" name="PlaceHolder 3"/>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2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29"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31"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32" name="PlaceHolder 3"/>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33" name="PlaceHolder 4"/>
          <p:cNvSpPr>
            <a:spLocks noGrp="1"/>
          </p:cNvSpPr>
          <p:nvPr>
            <p:ph type="body"/>
          </p:nvPr>
        </p:nvSpPr>
        <p:spPr>
          <a:xfrm>
            <a:off x="467424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34"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35" name="PlaceHolder 2"/>
          <p:cNvSpPr>
            <a:spLocks noGrp="1"/>
          </p:cNvSpPr>
          <p:nvPr>
            <p:ph type="body"/>
          </p:nvPr>
        </p:nvSpPr>
        <p:spPr>
          <a:xfrm>
            <a:off x="457200" y="1604520"/>
            <a:ext cx="401580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36"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37"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39"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40"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41" name="PlaceHolder 4"/>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43" name="PlaceHolder 2"/>
          <p:cNvSpPr>
            <a:spLocks noGrp="1"/>
          </p:cNvSpPr>
          <p:nvPr>
            <p:ph type="body"/>
          </p:nvPr>
        </p:nvSpPr>
        <p:spPr>
          <a:xfrm>
            <a:off x="457200" y="160452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44" name="PlaceHolder 3"/>
          <p:cNvSpPr>
            <a:spLocks noGrp="1"/>
          </p:cNvSpPr>
          <p:nvPr>
            <p:ph type="body"/>
          </p:nvPr>
        </p:nvSpPr>
        <p:spPr>
          <a:xfrm>
            <a:off x="457200" y="3682080"/>
            <a:ext cx="822924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46" name="PlaceHolder 2"/>
          <p:cNvSpPr>
            <a:spLocks noGrp="1"/>
          </p:cNvSpPr>
          <p:nvPr>
            <p:ph type="body"/>
          </p:nvPr>
        </p:nvSpPr>
        <p:spPr>
          <a:xfrm>
            <a:off x="45720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47" name="PlaceHolder 3"/>
          <p:cNvSpPr>
            <a:spLocks noGrp="1"/>
          </p:cNvSpPr>
          <p:nvPr>
            <p:ph type="body"/>
          </p:nvPr>
        </p:nvSpPr>
        <p:spPr>
          <a:xfrm>
            <a:off x="4674240" y="160452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48" name="PlaceHolder 4"/>
          <p:cNvSpPr>
            <a:spLocks noGrp="1"/>
          </p:cNvSpPr>
          <p:nvPr>
            <p:ph type="body"/>
          </p:nvPr>
        </p:nvSpPr>
        <p:spPr>
          <a:xfrm>
            <a:off x="467424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49" name="PlaceHolder 5"/>
          <p:cNvSpPr>
            <a:spLocks noGrp="1"/>
          </p:cNvSpPr>
          <p:nvPr>
            <p:ph type="body"/>
          </p:nvPr>
        </p:nvSpPr>
        <p:spPr>
          <a:xfrm>
            <a:off x="457200" y="3682080"/>
            <a:ext cx="4015800" cy="189684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1"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
        <p:nvSpPr>
          <p:cNvPr id="352" name="PlaceHolder 3"/>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pic>
        <p:nvPicPr>
          <p:cNvPr id="353" name="Picture 352"/>
          <p:cNvPicPr/>
          <p:nvPr/>
        </p:nvPicPr>
        <p:blipFill>
          <a:blip r:embed="rId2" cstate="print"/>
          <a:stretch/>
        </p:blipFill>
        <p:spPr>
          <a:xfrm>
            <a:off x="2077920" y="1604520"/>
            <a:ext cx="4987440" cy="3977280"/>
          </a:xfrm>
          <a:prstGeom prst="rect">
            <a:avLst/>
          </a:prstGeom>
          <a:ln>
            <a:noFill/>
          </a:ln>
        </p:spPr>
      </p:pic>
      <p:pic>
        <p:nvPicPr>
          <p:cNvPr id="354" name="Picture 353"/>
          <p:cNvPicPr/>
          <p:nvPr/>
        </p:nvPicPr>
        <p:blipFill>
          <a:blip r:embed="rId2" cstate="print"/>
          <a:stretch/>
        </p:blipFill>
        <p:spPr>
          <a:xfrm>
            <a:off x="2077920" y="1604520"/>
            <a:ext cx="4987440" cy="3977280"/>
          </a:xfrm>
          <a:prstGeom prst="rect">
            <a:avLst/>
          </a:prstGeom>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0"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6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62" name="PlaceHolder 1"/>
          <p:cNvSpPr>
            <a:spLocks noGrp="1"/>
          </p:cNvSpPr>
          <p:nvPr>
            <p:ph type="title"/>
          </p:nvPr>
        </p:nvSpPr>
        <p:spPr>
          <a:xfrm>
            <a:off x="457200" y="273600"/>
            <a:ext cx="822924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63" name="PlaceHolder 2"/>
          <p:cNvSpPr>
            <a:spLocks noGrp="1"/>
          </p:cNvSpPr>
          <p:nvPr>
            <p:ph type="body"/>
          </p:nvPr>
        </p:nvSpPr>
        <p:spPr>
          <a:xfrm>
            <a:off x="457200" y="1604520"/>
            <a:ext cx="8229240" cy="3977280"/>
          </a:xfrm>
          <a:prstGeom prst="rect">
            <a:avLst/>
          </a:prstGeom>
        </p:spPr>
        <p:txBody>
          <a:bodyPr lIns="0" tIns="0" rIns="0" bIns="0"/>
          <a:lstStyle/>
          <a:p>
            <a:endParaRPr lang="en-US" sz="2800" b="0" strike="noStrike" spc="-1">
              <a:solidFill>
                <a:srgbClr val="000000"/>
              </a:solidFill>
              <a:uFill>
                <a:solidFill>
                  <a:srgbClr val="FFFFFF"/>
                </a:solidFill>
              </a:u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722160" y="4406760"/>
            <a:ext cx="7772040" cy="1361880"/>
          </a:xfrm>
          <a:prstGeom prst="rect">
            <a:avLst/>
          </a:prstGeom>
        </p:spPr>
        <p:txBody>
          <a:bodyPr/>
          <a:lstStyle/>
          <a:p>
            <a:pPr>
              <a:lnSpc>
                <a:spcPct val="100000"/>
              </a:lnSpc>
            </a:pPr>
            <a:r>
              <a:rPr lang="en-US" sz="4000" b="1" strike="noStrike" cap="all" spc="-1">
                <a:solidFill>
                  <a:srgbClr val="000000"/>
                </a:solidFill>
                <a:uFill>
                  <a:solidFill>
                    <a:srgbClr val="FFFFFF"/>
                  </a:solidFill>
                </a:uFill>
                <a:latin typeface="Calibri"/>
              </a:rPr>
              <a:t>Click to edit Master title style</a:t>
            </a:r>
            <a:endParaRPr lang="en-US" sz="1800" b="0" strike="noStrike" spc="-1">
              <a:solidFill>
                <a:srgbClr val="000000"/>
              </a:solidFill>
              <a:uFill>
                <a:solidFill>
                  <a:srgbClr val="FFFFFF"/>
                </a:solidFill>
              </a:uFill>
              <a:latin typeface="Calibri"/>
            </a:endParaRPr>
          </a:p>
        </p:txBody>
      </p:sp>
      <p:sp>
        <p:nvSpPr>
          <p:cNvPr id="6" name="PlaceHolder 2"/>
          <p:cNvSpPr>
            <a:spLocks noGrp="1"/>
          </p:cNvSpPr>
          <p:nvPr>
            <p:ph type="body"/>
          </p:nvPr>
        </p:nvSpPr>
        <p:spPr>
          <a:xfrm>
            <a:off x="722160" y="2906640"/>
            <a:ext cx="7772040" cy="1499760"/>
          </a:xfrm>
          <a:prstGeom prst="rect">
            <a:avLst/>
          </a:prstGeom>
        </p:spPr>
        <p:txBody>
          <a:bodyPr anchor="b"/>
          <a:lstStyle/>
          <a:p>
            <a:pPr marL="432000" indent="-324000">
              <a:buClr>
                <a:srgbClr val="000000"/>
              </a:buClr>
              <a:buSzPct val="45000"/>
              <a:buFont typeface="Wingdings" charset="2"/>
              <a:buChar char=""/>
            </a:pPr>
            <a:r>
              <a:rPr lang="en-US" sz="2000" b="0" strike="noStrike" spc="-1">
                <a:solidFill>
                  <a:srgbClr val="8B8B8B"/>
                </a:solidFill>
                <a:uFill>
                  <a:solidFill>
                    <a:srgbClr val="FFFFFF"/>
                  </a:solidFill>
                </a:uFill>
                <a:latin typeface="Calibri"/>
              </a:rPr>
              <a:t>Click to edit the outline text format</a:t>
            </a:r>
            <a:endParaRPr lang="en-US" sz="2000" b="0" strike="noStrike" spc="-1">
              <a:solidFill>
                <a:srgbClr val="000000"/>
              </a:solidFill>
              <a:uFill>
                <a:solidFill>
                  <a:srgbClr val="FFFFFF"/>
                </a:solidFill>
              </a:uFill>
              <a:latin typeface="Calibri"/>
            </a:endParaRPr>
          </a:p>
          <a:p>
            <a:pPr marL="864000" lvl="1" indent="-324000">
              <a:buClr>
                <a:srgbClr val="000000"/>
              </a:buClr>
              <a:buSzPct val="75000"/>
              <a:buFont typeface="Symbol" charset="2"/>
              <a:buChar char=""/>
            </a:pPr>
            <a:r>
              <a:rPr lang="en-US" sz="2000" b="0" strike="noStrike" spc="-1">
                <a:solidFill>
                  <a:srgbClr val="8B8B8B"/>
                </a:solidFill>
                <a:uFill>
                  <a:solidFill>
                    <a:srgbClr val="FFFFFF"/>
                  </a:solidFill>
                </a:uFill>
                <a:latin typeface="Calibri"/>
              </a:rPr>
              <a:t>Second Outline Level</a:t>
            </a:r>
            <a:endParaRPr lang="en-US" sz="2000" b="0" strike="noStrike" spc="-1">
              <a:solidFill>
                <a:srgbClr val="000000"/>
              </a:solidFill>
              <a:uFill>
                <a:solidFill>
                  <a:srgbClr val="FFFFFF"/>
                </a:solidFill>
              </a:uFill>
              <a:latin typeface="Calibri"/>
            </a:endParaRPr>
          </a:p>
          <a:p>
            <a:pPr marL="1296000" lvl="2" indent="-288000">
              <a:buClr>
                <a:srgbClr val="000000"/>
              </a:buClr>
              <a:buSzPct val="45000"/>
              <a:buFont typeface="Wingdings" charset="2"/>
              <a:buChar char=""/>
            </a:pPr>
            <a:r>
              <a:rPr lang="en-US" sz="2000" b="0" strike="noStrike" spc="-1">
                <a:solidFill>
                  <a:srgbClr val="8B8B8B"/>
                </a:solidFill>
                <a:uFill>
                  <a:solidFill>
                    <a:srgbClr val="FFFFFF"/>
                  </a:solidFill>
                </a:uFill>
                <a:latin typeface="Calibri"/>
              </a:rPr>
              <a:t>Third Outline Level</a:t>
            </a:r>
            <a:endParaRPr lang="en-US" sz="2000" b="0" strike="noStrike" spc="-1">
              <a:solidFill>
                <a:srgbClr val="000000"/>
              </a:solidFill>
              <a:uFill>
                <a:solidFill>
                  <a:srgbClr val="FFFFFF"/>
                </a:solidFill>
              </a:uFill>
              <a:latin typeface="Calibri"/>
            </a:endParaRPr>
          </a:p>
          <a:p>
            <a:pPr marL="1728000" lvl="3" indent="-216000">
              <a:buClr>
                <a:srgbClr val="000000"/>
              </a:buClr>
              <a:buSzPct val="75000"/>
              <a:buFont typeface="Symbol" charset="2"/>
              <a:buChar char=""/>
            </a:pPr>
            <a:r>
              <a:rPr lang="en-US" sz="2000" b="0" strike="noStrike" spc="-1">
                <a:solidFill>
                  <a:srgbClr val="8B8B8B"/>
                </a:solidFill>
                <a:uFill>
                  <a:solidFill>
                    <a:srgbClr val="FFFFFF"/>
                  </a:solidFill>
                </a:uFill>
                <a:latin typeface="Calibri"/>
              </a:rPr>
              <a:t>Fourth Outline Level</a:t>
            </a:r>
            <a:endParaRPr lang="en-US" sz="2000" b="0" strike="noStrike" spc="-1">
              <a:solidFill>
                <a:srgbClr val="000000"/>
              </a:solidFill>
              <a:uFill>
                <a:solidFill>
                  <a:srgbClr val="FFFFFF"/>
                </a:solidFill>
              </a:uFill>
              <a:latin typeface="Calibri"/>
            </a:endParaRPr>
          </a:p>
          <a:p>
            <a:pPr marL="2160000" lvl="4" indent="-216000">
              <a:buClr>
                <a:srgbClr val="000000"/>
              </a:buClr>
              <a:buSzPct val="45000"/>
              <a:buFont typeface="Wingdings" charset="2"/>
              <a:buChar char=""/>
            </a:pPr>
            <a:r>
              <a:rPr lang="en-US" sz="2000" b="0" strike="noStrike" spc="-1">
                <a:solidFill>
                  <a:srgbClr val="8B8B8B"/>
                </a:solidFill>
                <a:uFill>
                  <a:solidFill>
                    <a:srgbClr val="FFFFFF"/>
                  </a:solidFill>
                </a:uFill>
                <a:latin typeface="Calibri"/>
              </a:rPr>
              <a:t>Fifth Outline Level</a:t>
            </a:r>
            <a:endParaRPr lang="en-US" sz="2000" b="0" strike="noStrike" spc="-1">
              <a:solidFill>
                <a:srgbClr val="000000"/>
              </a:solidFill>
              <a:uFill>
                <a:solidFill>
                  <a:srgbClr val="FFFFFF"/>
                </a:solidFill>
              </a:uFill>
              <a:latin typeface="Calibri"/>
            </a:endParaRPr>
          </a:p>
          <a:p>
            <a:pPr marL="2592000" lvl="5" indent="-216000">
              <a:buClr>
                <a:srgbClr val="000000"/>
              </a:buClr>
              <a:buSzPct val="45000"/>
              <a:buFont typeface="Wingdings" charset="2"/>
              <a:buChar char=""/>
            </a:pPr>
            <a:r>
              <a:rPr lang="en-US" sz="2000" b="0" strike="noStrike" spc="-1">
                <a:solidFill>
                  <a:srgbClr val="8B8B8B"/>
                </a:solidFill>
                <a:uFill>
                  <a:solidFill>
                    <a:srgbClr val="FFFFFF"/>
                  </a:solidFill>
                </a:uFill>
                <a:latin typeface="Calibri"/>
              </a:rPr>
              <a:t>Sixth Outline Level</a:t>
            </a:r>
            <a:endParaRPr lang="en-US" sz="2000" b="0" strike="noStrike" spc="-1">
              <a:solidFill>
                <a:srgbClr val="000000"/>
              </a:solidFill>
              <a:uFill>
                <a:solidFill>
                  <a:srgbClr val="FFFFFF"/>
                </a:solidFill>
              </a:uFill>
              <a:latin typeface="Calibri"/>
            </a:endParaRPr>
          </a:p>
          <a:p>
            <a:pPr>
              <a:lnSpc>
                <a:spcPct val="100000"/>
              </a:lnSpc>
            </a:pPr>
            <a:r>
              <a:rPr lang="en-US" sz="2000" b="0" strike="noStrike" spc="-1">
                <a:solidFill>
                  <a:srgbClr val="8B8B8B"/>
                </a:solidFill>
                <a:uFill>
                  <a:solidFill>
                    <a:srgbClr val="FFFFFF"/>
                  </a:solidFill>
                </a:uFill>
                <a:latin typeface="Calibri"/>
              </a:rPr>
              <a:t>Seventh Outline LevelClick to edit Master text styles</a:t>
            </a:r>
            <a:endParaRPr lang="en-US" sz="2000" b="0" strike="noStrike" spc="-1">
              <a:solidFill>
                <a:srgbClr val="000000"/>
              </a:solidFill>
              <a:uFill>
                <a:solidFill>
                  <a:srgbClr val="FFFFFF"/>
                </a:solidFill>
              </a:uFill>
              <a:latin typeface="Calibri"/>
            </a:endParaRPr>
          </a:p>
        </p:txBody>
      </p:sp>
      <p:sp>
        <p:nvSpPr>
          <p:cNvPr id="2" name="PlaceHolder 3"/>
          <p:cNvSpPr>
            <a:spLocks noGrp="1"/>
          </p:cNvSpPr>
          <p:nvPr>
            <p:ph type="dt"/>
          </p:nvPr>
        </p:nvSpPr>
        <p:spPr>
          <a:xfrm>
            <a:off x="457200" y="6356520"/>
            <a:ext cx="2133360" cy="364680"/>
          </a:xfrm>
          <a:prstGeom prst="rect">
            <a:avLst/>
          </a:prstGeom>
        </p:spPr>
        <p:txBody>
          <a:bodyPr anchor="ctr"/>
          <a:lstStyle/>
          <a:p>
            <a:pPr>
              <a:lnSpc>
                <a:spcPct val="100000"/>
              </a:lnSpc>
            </a:pPr>
            <a:r>
              <a:rPr lang="en-US" sz="1200" b="0" strike="noStrike" spc="-1">
                <a:solidFill>
                  <a:srgbClr val="8B8B8B"/>
                </a:solidFill>
                <a:uFill>
                  <a:solidFill>
                    <a:srgbClr val="FFFFFF"/>
                  </a:solidFill>
                </a:uFill>
                <a:latin typeface="Calibri"/>
              </a:rPr>
              <a:t>9/5/19</a:t>
            </a:r>
            <a:endParaRPr lang="en-US" sz="1400" b="0" strike="noStrike" spc="-1">
              <a:solidFill>
                <a:srgbClr val="000000"/>
              </a:solidFill>
              <a:uFill>
                <a:solidFill>
                  <a:srgbClr val="FFFFFF"/>
                </a:solidFill>
              </a:uFill>
              <a:latin typeface="Times New Roman"/>
            </a:endParaRPr>
          </a:p>
        </p:txBody>
      </p:sp>
      <p:sp>
        <p:nvSpPr>
          <p:cNvPr id="3" name="PlaceHolder 4"/>
          <p:cNvSpPr>
            <a:spLocks noGrp="1"/>
          </p:cNvSpPr>
          <p:nvPr>
            <p:ph type="ftr"/>
          </p:nvPr>
        </p:nvSpPr>
        <p:spPr>
          <a:xfrm>
            <a:off x="3124080" y="6356520"/>
            <a:ext cx="289512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4"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D62AF0D4-B85C-4104-957F-3E376394E5E2}"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4" name="PlaceHolder 1"/>
          <p:cNvSpPr>
            <a:spLocks noGrp="1"/>
          </p:cNvSpPr>
          <p:nvPr>
            <p:ph type="title"/>
          </p:nvPr>
        </p:nvSpPr>
        <p:spPr>
          <a:xfrm>
            <a:off x="628560" y="365040"/>
            <a:ext cx="7886520" cy="1325160"/>
          </a:xfrm>
          <a:prstGeom prst="rect">
            <a:avLst/>
          </a:prstGeom>
        </p:spPr>
        <p:txBody>
          <a:bodyPr anchor="ctr"/>
          <a:lstStyle/>
          <a:p>
            <a:pPr>
              <a:lnSpc>
                <a:spcPct val="90000"/>
              </a:lnSpc>
            </a:pPr>
            <a:r>
              <a:rPr lang="en-US" sz="4400" b="0" strike="noStrike" spc="-1">
                <a:solidFill>
                  <a:srgbClr val="000000"/>
                </a:solidFill>
                <a:uFill>
                  <a:solidFill>
                    <a:srgbClr val="FFFFFF"/>
                  </a:solidFill>
                </a:uFill>
                <a:latin typeface="Calibri Light"/>
              </a:rPr>
              <a:t>Click to edit Master title style</a:t>
            </a:r>
            <a:endParaRPr lang="en-US" sz="1800" b="0" strike="noStrike" spc="-1">
              <a:solidFill>
                <a:srgbClr val="000000"/>
              </a:solidFill>
              <a:uFill>
                <a:solidFill>
                  <a:srgbClr val="FFFFFF"/>
                </a:solidFill>
              </a:uFill>
              <a:latin typeface="Calibri"/>
            </a:endParaRPr>
          </a:p>
        </p:txBody>
      </p:sp>
      <p:sp>
        <p:nvSpPr>
          <p:cNvPr id="395" name="PlaceHolder 2"/>
          <p:cNvSpPr>
            <a:spLocks noGrp="1"/>
          </p:cNvSpPr>
          <p:nvPr>
            <p:ph type="body"/>
          </p:nvPr>
        </p:nvSpPr>
        <p:spPr>
          <a:xfrm>
            <a:off x="628560" y="1825560"/>
            <a:ext cx="7886520" cy="4350960"/>
          </a:xfrm>
          <a:prstGeom prst="rect">
            <a:avLst/>
          </a:prstGeom>
        </p:spPr>
        <p:txBody>
          <a:bodyPr/>
          <a:lstStyle/>
          <a:p>
            <a:pPr marL="432000" indent="-324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8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8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Sixth Outline Level</a:t>
            </a:r>
          </a:p>
          <a:p>
            <a:pPr marL="228600" indent="-228240">
              <a:lnSpc>
                <a:spcPct val="100000"/>
              </a:lnSpc>
              <a:buClr>
                <a:srgbClr val="000000"/>
              </a:buClr>
              <a:buFont typeface="Arial"/>
              <a:buChar char="•"/>
            </a:pPr>
            <a:r>
              <a:rPr lang="en-US" sz="2800" b="0" strike="noStrike" spc="-1">
                <a:solidFill>
                  <a:srgbClr val="000000"/>
                </a:solidFill>
                <a:uFill>
                  <a:solidFill>
                    <a:srgbClr val="FFFFFF"/>
                  </a:solidFill>
                </a:uFill>
                <a:latin typeface="Calibri"/>
              </a:rPr>
              <a:t>Seventh Outline LevelClick to edit Master text styles</a:t>
            </a:r>
          </a:p>
          <a:p>
            <a:pPr marL="685800" lvl="1" indent="-22824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Second level</a:t>
            </a:r>
            <a:endParaRPr lang="en-US" sz="2800" b="0" strike="noStrike" spc="-1">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000" b="0" strike="noStrike" spc="-1">
                <a:solidFill>
                  <a:srgbClr val="000000"/>
                </a:solidFill>
                <a:uFill>
                  <a:solidFill>
                    <a:srgbClr val="FFFFFF"/>
                  </a:solidFill>
                </a:uFill>
                <a:latin typeface="Calibri"/>
              </a:rPr>
              <a:t>Third level</a:t>
            </a:r>
            <a:endParaRPr lang="en-US" sz="2800" b="0" strike="noStrike" spc="-1">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en-US" sz="1800" b="0" strike="noStrike" spc="-1">
                <a:solidFill>
                  <a:srgbClr val="000000"/>
                </a:solidFill>
                <a:uFill>
                  <a:solidFill>
                    <a:srgbClr val="FFFFFF"/>
                  </a:solidFill>
                </a:uFill>
                <a:latin typeface="Calibri"/>
              </a:rPr>
              <a:t>Fourth level</a:t>
            </a:r>
            <a:endParaRPr lang="en-US" sz="2800" b="0" strike="noStrike" spc="-1">
              <a:solidFill>
                <a:srgbClr val="000000"/>
              </a:solidFill>
              <a:uFill>
                <a:solidFill>
                  <a:srgbClr val="FFFFFF"/>
                </a:solidFill>
              </a:uFill>
              <a:latin typeface="Calibri"/>
            </a:endParaRPr>
          </a:p>
          <a:p>
            <a:pPr marL="2057400" lvl="4" indent="-228240">
              <a:lnSpc>
                <a:spcPct val="100000"/>
              </a:lnSpc>
              <a:buClr>
                <a:srgbClr val="000000"/>
              </a:buClr>
              <a:buFont typeface="Arial"/>
              <a:buChar char="•"/>
            </a:pPr>
            <a:r>
              <a:rPr lang="en-US" sz="1800" b="0" strike="noStrike" spc="-1">
                <a:solidFill>
                  <a:srgbClr val="000000"/>
                </a:solidFill>
                <a:uFill>
                  <a:solidFill>
                    <a:srgbClr val="FFFFFF"/>
                  </a:solidFill>
                </a:uFill>
                <a:latin typeface="Calibri"/>
              </a:rPr>
              <a:t>Fifth level</a:t>
            </a:r>
            <a:endParaRPr lang="en-US" sz="2800" b="0" strike="noStrike" spc="-1">
              <a:solidFill>
                <a:srgbClr val="000000"/>
              </a:solidFill>
              <a:uFill>
                <a:solidFill>
                  <a:srgbClr val="FFFFFF"/>
                </a:solidFill>
              </a:uFill>
              <a:latin typeface="Calibri"/>
            </a:endParaRPr>
          </a:p>
        </p:txBody>
      </p:sp>
      <p:sp>
        <p:nvSpPr>
          <p:cNvPr id="396" name="PlaceHolder 3"/>
          <p:cNvSpPr>
            <a:spLocks noGrp="1"/>
          </p:cNvSpPr>
          <p:nvPr>
            <p:ph type="dt"/>
          </p:nvPr>
        </p:nvSpPr>
        <p:spPr>
          <a:xfrm>
            <a:off x="628560" y="6356520"/>
            <a:ext cx="205704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397" name="PlaceHolder 4"/>
          <p:cNvSpPr>
            <a:spLocks noGrp="1"/>
          </p:cNvSpPr>
          <p:nvPr>
            <p:ph type="ftr"/>
          </p:nvPr>
        </p:nvSpPr>
        <p:spPr>
          <a:xfrm>
            <a:off x="3029040" y="6356520"/>
            <a:ext cx="3085920" cy="364680"/>
          </a:xfrm>
          <a:prstGeom prst="rect">
            <a:avLst/>
          </a:prstGeom>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398" name="PlaceHolder 5"/>
          <p:cNvSpPr>
            <a:spLocks noGrp="1"/>
          </p:cNvSpPr>
          <p:nvPr>
            <p:ph type="sldNum"/>
          </p:nvPr>
        </p:nvSpPr>
        <p:spPr>
          <a:xfrm>
            <a:off x="6458040" y="6356520"/>
            <a:ext cx="2057040" cy="364680"/>
          </a:xfrm>
          <a:prstGeom prst="rect">
            <a:avLst/>
          </a:prstGeom>
        </p:spPr>
        <p:txBody>
          <a:bodyPr anchor="ctr"/>
          <a:lstStyle/>
          <a:p>
            <a:pPr algn="r">
              <a:lnSpc>
                <a:spcPct val="100000"/>
              </a:lnSpc>
            </a:pPr>
            <a:fld id="{327B0158-4890-42F3-ABC7-EE5FE69C2CDE}"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3" name="PlaceHolder 1"/>
          <p:cNvSpPr>
            <a:spLocks noGrp="1"/>
          </p:cNvSpPr>
          <p:nvPr>
            <p:ph type="title"/>
          </p:nvPr>
        </p:nvSpPr>
        <p:spPr>
          <a:xfrm>
            <a:off x="623880" y="1709640"/>
            <a:ext cx="7886520" cy="2852280"/>
          </a:xfrm>
          <a:prstGeom prst="rect">
            <a:avLst/>
          </a:prstGeom>
        </p:spPr>
        <p:txBody>
          <a:bodyPr anchor="b"/>
          <a:lstStyle/>
          <a:p>
            <a:pPr>
              <a:lnSpc>
                <a:spcPct val="100000"/>
              </a:lnSpc>
            </a:pPr>
            <a:r>
              <a:rPr lang="en-US" sz="6000" b="0" strike="noStrike" spc="-1">
                <a:solidFill>
                  <a:srgbClr val="000000"/>
                </a:solidFill>
                <a:uFill>
                  <a:solidFill>
                    <a:srgbClr val="FFFFFF"/>
                  </a:solidFill>
                </a:uFill>
                <a:latin typeface="Calibri Light"/>
              </a:rPr>
              <a:t>Click to edit Master title style</a:t>
            </a:r>
            <a:endParaRPr lang="en-US" sz="1800" b="0" strike="noStrike" spc="-1">
              <a:solidFill>
                <a:srgbClr val="000000"/>
              </a:solidFill>
              <a:uFill>
                <a:solidFill>
                  <a:srgbClr val="FFFFFF"/>
                </a:solidFill>
              </a:uFill>
              <a:latin typeface="Calibri"/>
            </a:endParaRPr>
          </a:p>
        </p:txBody>
      </p:sp>
      <p:sp>
        <p:nvSpPr>
          <p:cNvPr id="434" name="PlaceHolder 2"/>
          <p:cNvSpPr>
            <a:spLocks noGrp="1"/>
          </p:cNvSpPr>
          <p:nvPr>
            <p:ph type="body"/>
          </p:nvPr>
        </p:nvSpPr>
        <p:spPr>
          <a:xfrm>
            <a:off x="623880" y="4589640"/>
            <a:ext cx="7886520" cy="1499760"/>
          </a:xfrm>
          <a:prstGeom prst="rect">
            <a:avLst/>
          </a:prstGeom>
        </p:spPr>
        <p:txBody>
          <a:bodyPr/>
          <a:lstStyle/>
          <a:p>
            <a:pPr marL="432000" indent="-324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4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4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Sixth Outline Level</a:t>
            </a:r>
          </a:p>
          <a:p>
            <a:pPr>
              <a:lnSpc>
                <a:spcPct val="100000"/>
              </a:lnSpc>
            </a:pPr>
            <a:r>
              <a:rPr lang="en-US" sz="2400" b="0" strike="noStrike" spc="-1">
                <a:solidFill>
                  <a:srgbClr val="000000"/>
                </a:solidFill>
                <a:uFill>
                  <a:solidFill>
                    <a:srgbClr val="FFFFFF"/>
                  </a:solidFill>
                </a:uFill>
                <a:latin typeface="Calibri"/>
              </a:rPr>
              <a:t>Seventh Outline LevelClick to edit Master text styles</a:t>
            </a:r>
          </a:p>
        </p:txBody>
      </p:sp>
      <p:sp>
        <p:nvSpPr>
          <p:cNvPr id="435" name="PlaceHolder 3"/>
          <p:cNvSpPr>
            <a:spLocks noGrp="1"/>
          </p:cNvSpPr>
          <p:nvPr>
            <p:ph type="dt"/>
          </p:nvPr>
        </p:nvSpPr>
        <p:spPr>
          <a:xfrm>
            <a:off x="628560" y="6356520"/>
            <a:ext cx="205704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436" name="PlaceHolder 4"/>
          <p:cNvSpPr>
            <a:spLocks noGrp="1"/>
          </p:cNvSpPr>
          <p:nvPr>
            <p:ph type="ftr"/>
          </p:nvPr>
        </p:nvSpPr>
        <p:spPr>
          <a:xfrm>
            <a:off x="3029040" y="6356520"/>
            <a:ext cx="3085920" cy="364680"/>
          </a:xfrm>
          <a:prstGeom prst="rect">
            <a:avLst/>
          </a:prstGeom>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437" name="PlaceHolder 5"/>
          <p:cNvSpPr>
            <a:spLocks noGrp="1"/>
          </p:cNvSpPr>
          <p:nvPr>
            <p:ph type="sldNum"/>
          </p:nvPr>
        </p:nvSpPr>
        <p:spPr>
          <a:xfrm>
            <a:off x="6458040" y="6356520"/>
            <a:ext cx="2057040" cy="364680"/>
          </a:xfrm>
          <a:prstGeom prst="rect">
            <a:avLst/>
          </a:prstGeom>
        </p:spPr>
        <p:txBody>
          <a:bodyPr anchor="ctr"/>
          <a:lstStyle/>
          <a:p>
            <a:pPr algn="r">
              <a:lnSpc>
                <a:spcPct val="100000"/>
              </a:lnSpc>
            </a:pPr>
            <a:fld id="{E42375FD-7E45-4796-8EF9-A17A94C46453}"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2" name="PlaceHolder 1"/>
          <p:cNvSpPr>
            <a:spLocks noGrp="1"/>
          </p:cNvSpPr>
          <p:nvPr>
            <p:ph type="dt"/>
          </p:nvPr>
        </p:nvSpPr>
        <p:spPr>
          <a:xfrm>
            <a:off x="628560" y="6356520"/>
            <a:ext cx="205704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473" name="PlaceHolder 2"/>
          <p:cNvSpPr>
            <a:spLocks noGrp="1"/>
          </p:cNvSpPr>
          <p:nvPr>
            <p:ph type="ftr"/>
          </p:nvPr>
        </p:nvSpPr>
        <p:spPr>
          <a:xfrm>
            <a:off x="3029040" y="6356520"/>
            <a:ext cx="3085920" cy="364680"/>
          </a:xfrm>
          <a:prstGeom prst="rect">
            <a:avLst/>
          </a:prstGeom>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474" name="PlaceHolder 3"/>
          <p:cNvSpPr>
            <a:spLocks noGrp="1"/>
          </p:cNvSpPr>
          <p:nvPr>
            <p:ph type="sldNum"/>
          </p:nvPr>
        </p:nvSpPr>
        <p:spPr>
          <a:xfrm>
            <a:off x="6458040" y="6356520"/>
            <a:ext cx="2057040" cy="364680"/>
          </a:xfrm>
          <a:prstGeom prst="rect">
            <a:avLst/>
          </a:prstGeom>
        </p:spPr>
        <p:txBody>
          <a:bodyPr anchor="ctr"/>
          <a:lstStyle/>
          <a:p>
            <a:pPr algn="r">
              <a:lnSpc>
                <a:spcPct val="100000"/>
              </a:lnSpc>
            </a:pPr>
            <a:fld id="{A3B67835-BFA1-4690-8FE7-EEABAEF6A618}"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
        <p:nvSpPr>
          <p:cNvPr id="475" name="PlaceHolder 4"/>
          <p:cNvSpPr>
            <a:spLocks noGrp="1"/>
          </p:cNvSpPr>
          <p:nvPr>
            <p:ph type="title"/>
          </p:nvPr>
        </p:nvSpPr>
        <p:spPr>
          <a:xfrm>
            <a:off x="457200" y="273600"/>
            <a:ext cx="8229240" cy="1144800"/>
          </a:xfrm>
          <a:prstGeom prst="rect">
            <a:avLst/>
          </a:prstGeom>
        </p:spPr>
        <p:txBody>
          <a:bodyPr lIns="0" tIns="0" rIns="0" bIns="0" anchor="ctr"/>
          <a:lstStyle/>
          <a:p>
            <a:r>
              <a:rPr lang="en-US" sz="1800" b="0" strike="noStrike" spc="-1">
                <a:solidFill>
                  <a:srgbClr val="000000"/>
                </a:solidFill>
                <a:uFill>
                  <a:solidFill>
                    <a:srgbClr val="FFFFFF"/>
                  </a:solidFill>
                </a:uFill>
                <a:latin typeface="Calibri"/>
              </a:rPr>
              <a:t>Click to edit the title text format</a:t>
            </a:r>
          </a:p>
        </p:txBody>
      </p:sp>
      <p:sp>
        <p:nvSpPr>
          <p:cNvPr id="476" name="PlaceHolder 5"/>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en-US" sz="28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0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18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18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en-US" sz="4400" b="0" strike="noStrike" spc="-1">
                <a:solidFill>
                  <a:srgbClr val="000000"/>
                </a:solidFill>
                <a:uFill>
                  <a:solidFill>
                    <a:srgbClr val="FFFFFF"/>
                  </a:solidFill>
                </a:uFill>
                <a:latin typeface="Calibri"/>
              </a:rPr>
              <a:t>Click to edit Master title style</a:t>
            </a:r>
            <a:endParaRPr lang="en-US" sz="1800" b="0" strike="noStrike" spc="-1">
              <a:solidFill>
                <a:srgbClr val="000000"/>
              </a:solidFill>
              <a:uFill>
                <a:solidFill>
                  <a:srgbClr val="FFFFFF"/>
                </a:solidFill>
              </a:uFill>
              <a:latin typeface="Calibri"/>
            </a:endParaRPr>
          </a:p>
        </p:txBody>
      </p:sp>
      <p:sp>
        <p:nvSpPr>
          <p:cNvPr id="40" name="PlaceHolder 2"/>
          <p:cNvSpPr>
            <a:spLocks noGrp="1"/>
          </p:cNvSpPr>
          <p:nvPr>
            <p:ph type="body"/>
          </p:nvPr>
        </p:nvSpPr>
        <p:spPr>
          <a:xfrm>
            <a:off x="457200" y="1600200"/>
            <a:ext cx="8229240" cy="4525560"/>
          </a:xfrm>
          <a:prstGeom prst="rect">
            <a:avLst/>
          </a:prstGeom>
        </p:spPr>
        <p:txBody>
          <a:bodyPr/>
          <a:lstStyle/>
          <a:p>
            <a:pPr marL="432000" indent="-324000">
              <a:buClr>
                <a:srgbClr val="000000"/>
              </a:buClr>
              <a:buSzPct val="45000"/>
              <a:buFont typeface="Wingdings" charset="2"/>
              <a:buChar char=""/>
            </a:pPr>
            <a:r>
              <a:rPr lang="en-US" sz="32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32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32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32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32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3200" b="0" strike="noStrike" spc="-1">
                <a:solidFill>
                  <a:srgbClr val="000000"/>
                </a:solidFill>
                <a:uFill>
                  <a:solidFill>
                    <a:srgbClr val="FFFFFF"/>
                  </a:solidFill>
                </a:uFill>
                <a:latin typeface="Calibri"/>
              </a:rPr>
              <a:t>Sixth Outline Level</a:t>
            </a:r>
          </a:p>
          <a:p>
            <a:pPr marL="343080" indent="-342720">
              <a:lnSpc>
                <a:spcPct val="100000"/>
              </a:lnSpc>
              <a:buClr>
                <a:srgbClr val="000000"/>
              </a:buClr>
              <a:buFont typeface="Arial"/>
              <a:buChar char="•"/>
            </a:pPr>
            <a:r>
              <a:rPr lang="en-US" sz="3200" b="0" strike="noStrike" spc="-1">
                <a:solidFill>
                  <a:srgbClr val="000000"/>
                </a:solidFill>
                <a:uFill>
                  <a:solidFill>
                    <a:srgbClr val="FFFFFF"/>
                  </a:solidFill>
                </a:uFill>
                <a:latin typeface="Calibri"/>
              </a:rPr>
              <a:t>Seventh Outline LevelClick to edit Master text styles</a:t>
            </a:r>
          </a:p>
          <a:p>
            <a:pPr marL="743040" lvl="1" indent="-285480">
              <a:lnSpc>
                <a:spcPct val="100000"/>
              </a:lnSpc>
              <a:buClr>
                <a:srgbClr val="000000"/>
              </a:buClr>
              <a:buFont typeface="Arial"/>
              <a:buChar char="–"/>
            </a:pPr>
            <a:r>
              <a:rPr lang="en-US" sz="2800" b="0" strike="noStrike" spc="-1">
                <a:solidFill>
                  <a:srgbClr val="000000"/>
                </a:solidFill>
                <a:uFill>
                  <a:solidFill>
                    <a:srgbClr val="FFFFFF"/>
                  </a:solidFill>
                </a:uFill>
                <a:latin typeface="Calibri"/>
              </a:rPr>
              <a:t>Second level</a:t>
            </a:r>
            <a:endParaRPr lang="en-US" sz="3200" b="0" strike="noStrike" spc="-1">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Third level</a:t>
            </a:r>
            <a:endParaRPr lang="en-US" sz="3200" b="0" strike="noStrike" spc="-1">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en-US" sz="2000" b="0" strike="noStrike" spc="-1">
                <a:solidFill>
                  <a:srgbClr val="000000"/>
                </a:solidFill>
                <a:uFill>
                  <a:solidFill>
                    <a:srgbClr val="FFFFFF"/>
                  </a:solidFill>
                </a:uFill>
                <a:latin typeface="Calibri"/>
              </a:rPr>
              <a:t>Fourth level</a:t>
            </a:r>
            <a:endParaRPr lang="en-US" sz="3200" b="0" strike="noStrike" spc="-1">
              <a:solidFill>
                <a:srgbClr val="000000"/>
              </a:solidFill>
              <a:uFill>
                <a:solidFill>
                  <a:srgbClr val="FFFFFF"/>
                </a:solidFill>
              </a:uFill>
              <a:latin typeface="Calibri"/>
            </a:endParaRPr>
          </a:p>
          <a:p>
            <a:pPr marL="2057400" lvl="4" indent="-228240">
              <a:lnSpc>
                <a:spcPct val="100000"/>
              </a:lnSpc>
              <a:buClr>
                <a:srgbClr val="000000"/>
              </a:buClr>
              <a:buFont typeface="Arial"/>
              <a:buChar char="»"/>
            </a:pPr>
            <a:r>
              <a:rPr lang="en-US" sz="2000" b="0" strike="noStrike" spc="-1">
                <a:solidFill>
                  <a:srgbClr val="000000"/>
                </a:solidFill>
                <a:uFill>
                  <a:solidFill>
                    <a:srgbClr val="FFFFFF"/>
                  </a:solidFill>
                </a:uFill>
                <a:latin typeface="Calibri"/>
              </a:rPr>
              <a:t>Fifth level</a:t>
            </a:r>
            <a:endParaRPr lang="en-US" sz="3200" b="0" strike="noStrike" spc="-1">
              <a:solidFill>
                <a:srgbClr val="000000"/>
              </a:solidFill>
              <a:uFill>
                <a:solidFill>
                  <a:srgbClr val="FFFFFF"/>
                </a:solidFill>
              </a:uFill>
              <a:latin typeface="Calibri"/>
            </a:endParaRPr>
          </a:p>
        </p:txBody>
      </p:sp>
      <p:sp>
        <p:nvSpPr>
          <p:cNvPr id="41" name="PlaceHolder 3"/>
          <p:cNvSpPr>
            <a:spLocks noGrp="1"/>
          </p:cNvSpPr>
          <p:nvPr>
            <p:ph type="dt"/>
          </p:nvPr>
        </p:nvSpPr>
        <p:spPr>
          <a:xfrm>
            <a:off x="457200" y="6356520"/>
            <a:ext cx="2133360" cy="364680"/>
          </a:xfrm>
          <a:prstGeom prst="rect">
            <a:avLst/>
          </a:prstGeom>
        </p:spPr>
        <p:txBody>
          <a:bodyPr anchor="ctr"/>
          <a:lstStyle/>
          <a:p>
            <a:pPr>
              <a:lnSpc>
                <a:spcPct val="100000"/>
              </a:lnSpc>
            </a:pPr>
            <a:r>
              <a:rPr lang="en-US" sz="1200" b="0" strike="noStrike" spc="-1">
                <a:solidFill>
                  <a:srgbClr val="8B8B8B"/>
                </a:solidFill>
                <a:uFill>
                  <a:solidFill>
                    <a:srgbClr val="FFFFFF"/>
                  </a:solidFill>
                </a:uFill>
                <a:latin typeface="Calibri"/>
              </a:rPr>
              <a:t>9/5/19</a:t>
            </a:r>
            <a:endParaRPr lang="en-US" sz="1400" b="0" strike="noStrike" spc="-1">
              <a:solidFill>
                <a:srgbClr val="000000"/>
              </a:solidFill>
              <a:uFill>
                <a:solidFill>
                  <a:srgbClr val="FFFFFF"/>
                </a:solidFill>
              </a:uFill>
              <a:latin typeface="Times New Roman"/>
            </a:endParaRPr>
          </a:p>
        </p:txBody>
      </p:sp>
      <p:sp>
        <p:nvSpPr>
          <p:cNvPr id="42" name="PlaceHolder 4"/>
          <p:cNvSpPr>
            <a:spLocks noGrp="1"/>
          </p:cNvSpPr>
          <p:nvPr>
            <p:ph type="ftr"/>
          </p:nvPr>
        </p:nvSpPr>
        <p:spPr>
          <a:xfrm>
            <a:off x="3124080" y="6356520"/>
            <a:ext cx="289512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43" name="PlaceHolder 5"/>
          <p:cNvSpPr>
            <a:spLocks noGrp="1"/>
          </p:cNvSpPr>
          <p:nvPr>
            <p:ph type="sldNum"/>
          </p:nvPr>
        </p:nvSpPr>
        <p:spPr>
          <a:xfrm>
            <a:off x="6553080" y="6356520"/>
            <a:ext cx="2133360" cy="364680"/>
          </a:xfrm>
          <a:prstGeom prst="rect">
            <a:avLst/>
          </a:prstGeom>
        </p:spPr>
        <p:txBody>
          <a:bodyPr anchor="ctr"/>
          <a:lstStyle/>
          <a:p>
            <a:pPr algn="r">
              <a:lnSpc>
                <a:spcPct val="100000"/>
              </a:lnSpc>
            </a:pPr>
            <a:fld id="{73A2FDCA-4FA7-4F5D-8A0C-99A02FAF7FC6}"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en-US" sz="4400" b="0" strike="noStrike" spc="-1">
                <a:solidFill>
                  <a:srgbClr val="000000"/>
                </a:solidFill>
                <a:uFill>
                  <a:solidFill>
                    <a:srgbClr val="FFFFFF"/>
                  </a:solidFill>
                </a:uFill>
                <a:latin typeface="Calibri"/>
              </a:rPr>
              <a:t>Click to edit Master title style</a:t>
            </a:r>
            <a:endParaRPr lang="en-US" sz="1800" b="0" strike="noStrike" spc="-1">
              <a:solidFill>
                <a:srgbClr val="000000"/>
              </a:solidFill>
              <a:uFill>
                <a:solidFill>
                  <a:srgbClr val="FFFFFF"/>
                </a:solidFill>
              </a:uFill>
              <a:latin typeface="Calibri"/>
            </a:endParaRPr>
          </a:p>
        </p:txBody>
      </p:sp>
      <p:sp>
        <p:nvSpPr>
          <p:cNvPr id="79" name="PlaceHolder 2"/>
          <p:cNvSpPr>
            <a:spLocks noGrp="1"/>
          </p:cNvSpPr>
          <p:nvPr>
            <p:ph type="body"/>
          </p:nvPr>
        </p:nvSpPr>
        <p:spPr>
          <a:xfrm>
            <a:off x="457200" y="1535040"/>
            <a:ext cx="4039920" cy="639360"/>
          </a:xfrm>
          <a:prstGeom prst="rect">
            <a:avLst/>
          </a:prstGeom>
        </p:spPr>
        <p:txBody>
          <a:bodyPr anchor="b"/>
          <a:lstStyle/>
          <a:p>
            <a:pPr marL="432000" indent="-324000">
              <a:buClr>
                <a:srgbClr val="000000"/>
              </a:buClr>
              <a:buSzPct val="45000"/>
              <a:buFont typeface="Wingdings" charset="2"/>
              <a:buChar char=""/>
            </a:pPr>
            <a:r>
              <a:rPr lang="en-US" sz="2400" b="1" strike="noStrike" spc="-1">
                <a:solidFill>
                  <a:srgbClr val="000000"/>
                </a:solidFill>
                <a:uFill>
                  <a:solidFill>
                    <a:srgbClr val="FFFFFF"/>
                  </a:solidFill>
                </a:uFill>
                <a:latin typeface="Calibri"/>
              </a:rPr>
              <a:t>Click to edit the outline text format</a:t>
            </a:r>
            <a:endParaRPr lang="en-US" sz="2400" b="0" strike="noStrike" spc="-1">
              <a:solidFill>
                <a:srgbClr val="000000"/>
              </a:solidFill>
              <a:uFill>
                <a:solidFill>
                  <a:srgbClr val="FFFFFF"/>
                </a:solidFill>
              </a:uFill>
              <a:latin typeface="Calibri"/>
            </a:endParaRPr>
          </a:p>
          <a:p>
            <a:pPr marL="864000" lvl="1" indent="-324000">
              <a:buClr>
                <a:srgbClr val="000000"/>
              </a:buClr>
              <a:buSzPct val="75000"/>
              <a:buFont typeface="Symbol" charset="2"/>
              <a:buChar char=""/>
            </a:pPr>
            <a:r>
              <a:rPr lang="en-US" sz="2400" b="1" strike="noStrike" spc="-1">
                <a:solidFill>
                  <a:srgbClr val="000000"/>
                </a:solidFill>
                <a:uFill>
                  <a:solidFill>
                    <a:srgbClr val="FFFFFF"/>
                  </a:solidFill>
                </a:uFill>
                <a:latin typeface="Calibri"/>
              </a:rPr>
              <a:t>Second Outline Level</a:t>
            </a:r>
            <a:endParaRPr lang="en-US" sz="2400" b="0" strike="noStrike" spc="-1">
              <a:solidFill>
                <a:srgbClr val="000000"/>
              </a:solidFill>
              <a:uFill>
                <a:solidFill>
                  <a:srgbClr val="FFFFFF"/>
                </a:solidFill>
              </a:uFill>
              <a:latin typeface="Calibri"/>
            </a:endParaRPr>
          </a:p>
          <a:p>
            <a:pPr marL="1296000" lvl="2" indent="-288000">
              <a:buClr>
                <a:srgbClr val="000000"/>
              </a:buClr>
              <a:buSzPct val="45000"/>
              <a:buFont typeface="Wingdings" charset="2"/>
              <a:buChar char=""/>
            </a:pPr>
            <a:r>
              <a:rPr lang="en-US" sz="2400" b="1" strike="noStrike" spc="-1">
                <a:solidFill>
                  <a:srgbClr val="000000"/>
                </a:solidFill>
                <a:uFill>
                  <a:solidFill>
                    <a:srgbClr val="FFFFFF"/>
                  </a:solidFill>
                </a:uFill>
                <a:latin typeface="Calibri"/>
              </a:rPr>
              <a:t>Third Outline Level</a:t>
            </a:r>
            <a:endParaRPr lang="en-US" sz="2400" b="0" strike="noStrike" spc="-1">
              <a:solidFill>
                <a:srgbClr val="000000"/>
              </a:solidFill>
              <a:uFill>
                <a:solidFill>
                  <a:srgbClr val="FFFFFF"/>
                </a:solidFill>
              </a:uFill>
              <a:latin typeface="Calibri"/>
            </a:endParaRPr>
          </a:p>
          <a:p>
            <a:pPr marL="1728000" lvl="3" indent="-216000">
              <a:buClr>
                <a:srgbClr val="000000"/>
              </a:buClr>
              <a:buSzPct val="75000"/>
              <a:buFont typeface="Symbol" charset="2"/>
              <a:buChar char=""/>
            </a:pPr>
            <a:r>
              <a:rPr lang="en-US" sz="2400" b="1" strike="noStrike" spc="-1">
                <a:solidFill>
                  <a:srgbClr val="000000"/>
                </a:solidFill>
                <a:uFill>
                  <a:solidFill>
                    <a:srgbClr val="FFFFFF"/>
                  </a:solidFill>
                </a:uFill>
                <a:latin typeface="Calibri"/>
              </a:rPr>
              <a:t>Fourth Outline Level</a:t>
            </a:r>
            <a:endParaRPr lang="en-US" sz="2400" b="0" strike="noStrike" spc="-1">
              <a:solidFill>
                <a:srgbClr val="000000"/>
              </a:solidFill>
              <a:uFill>
                <a:solidFill>
                  <a:srgbClr val="FFFFFF"/>
                </a:solidFill>
              </a:uFill>
              <a:latin typeface="Calibri"/>
            </a:endParaRPr>
          </a:p>
          <a:p>
            <a:pPr marL="2160000" lvl="4" indent="-216000">
              <a:buClr>
                <a:srgbClr val="000000"/>
              </a:buClr>
              <a:buSzPct val="45000"/>
              <a:buFont typeface="Wingdings" charset="2"/>
              <a:buChar char=""/>
            </a:pPr>
            <a:r>
              <a:rPr lang="en-US" sz="2400" b="1" strike="noStrike" spc="-1">
                <a:solidFill>
                  <a:srgbClr val="000000"/>
                </a:solidFill>
                <a:uFill>
                  <a:solidFill>
                    <a:srgbClr val="FFFFFF"/>
                  </a:solidFill>
                </a:uFill>
                <a:latin typeface="Calibri"/>
              </a:rPr>
              <a:t>Fifth Outline Level</a:t>
            </a:r>
            <a:endParaRPr lang="en-US" sz="2400" b="0" strike="noStrike" spc="-1">
              <a:solidFill>
                <a:srgbClr val="000000"/>
              </a:solidFill>
              <a:uFill>
                <a:solidFill>
                  <a:srgbClr val="FFFFFF"/>
                </a:solidFill>
              </a:uFill>
              <a:latin typeface="Calibri"/>
            </a:endParaRPr>
          </a:p>
          <a:p>
            <a:pPr marL="2592000" lvl="5" indent="-216000">
              <a:buClr>
                <a:srgbClr val="000000"/>
              </a:buClr>
              <a:buSzPct val="45000"/>
              <a:buFont typeface="Wingdings" charset="2"/>
              <a:buChar char=""/>
            </a:pPr>
            <a:r>
              <a:rPr lang="en-US" sz="2400" b="1" strike="noStrike" spc="-1">
                <a:solidFill>
                  <a:srgbClr val="000000"/>
                </a:solidFill>
                <a:uFill>
                  <a:solidFill>
                    <a:srgbClr val="FFFFFF"/>
                  </a:solidFill>
                </a:uFill>
                <a:latin typeface="Calibri"/>
              </a:rPr>
              <a:t>Sixth Outline Level</a:t>
            </a:r>
            <a:endParaRPr lang="en-US" sz="2400" b="0" strike="noStrike" spc="-1">
              <a:solidFill>
                <a:srgbClr val="000000"/>
              </a:solidFill>
              <a:uFill>
                <a:solidFill>
                  <a:srgbClr val="FFFFFF"/>
                </a:solidFill>
              </a:uFill>
              <a:latin typeface="Calibri"/>
            </a:endParaRPr>
          </a:p>
          <a:p>
            <a:pPr>
              <a:lnSpc>
                <a:spcPct val="100000"/>
              </a:lnSpc>
            </a:pPr>
            <a:r>
              <a:rPr lang="en-US" sz="2400" b="1" strike="noStrike" spc="-1">
                <a:solidFill>
                  <a:srgbClr val="000000"/>
                </a:solidFill>
                <a:uFill>
                  <a:solidFill>
                    <a:srgbClr val="FFFFFF"/>
                  </a:solidFill>
                </a:uFill>
                <a:latin typeface="Calibri"/>
              </a:rPr>
              <a:t>Seventh Outline LevelClick to edit Master text styles</a:t>
            </a:r>
            <a:endParaRPr lang="en-US" sz="2400" b="0" strike="noStrike" spc="-1">
              <a:solidFill>
                <a:srgbClr val="000000"/>
              </a:solidFill>
              <a:uFill>
                <a:solidFill>
                  <a:srgbClr val="FFFFFF"/>
                </a:solidFill>
              </a:uFill>
              <a:latin typeface="Calibri"/>
            </a:endParaRPr>
          </a:p>
        </p:txBody>
      </p:sp>
      <p:sp>
        <p:nvSpPr>
          <p:cNvPr id="80" name="PlaceHolder 3"/>
          <p:cNvSpPr>
            <a:spLocks noGrp="1"/>
          </p:cNvSpPr>
          <p:nvPr>
            <p:ph type="body"/>
          </p:nvPr>
        </p:nvSpPr>
        <p:spPr>
          <a:xfrm>
            <a:off x="457200" y="2174760"/>
            <a:ext cx="4039920" cy="3951000"/>
          </a:xfrm>
          <a:prstGeom prst="rect">
            <a:avLst/>
          </a:prstGeom>
        </p:spPr>
        <p:txBody>
          <a:bodyPr/>
          <a:lstStyle/>
          <a:p>
            <a:pPr marL="432000" indent="-324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4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4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Sixth Outline Level</a:t>
            </a:r>
          </a:p>
          <a:p>
            <a:pPr marL="343080" indent="-34272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Seventh Outline LevelClick to edit Master text styles</a:t>
            </a:r>
          </a:p>
          <a:p>
            <a:pPr marL="743040" lvl="1" indent="-285480">
              <a:lnSpc>
                <a:spcPct val="100000"/>
              </a:lnSpc>
              <a:buClr>
                <a:srgbClr val="000000"/>
              </a:buClr>
              <a:buFont typeface="Arial"/>
              <a:buChar char="–"/>
            </a:pPr>
            <a:r>
              <a:rPr lang="en-US" sz="2000" b="0" strike="noStrike" spc="-1">
                <a:solidFill>
                  <a:srgbClr val="000000"/>
                </a:solidFill>
                <a:uFill>
                  <a:solidFill>
                    <a:srgbClr val="FFFFFF"/>
                  </a:solidFill>
                </a:uFill>
                <a:latin typeface="Calibri"/>
              </a:rPr>
              <a:t>Second level</a:t>
            </a:r>
            <a:endParaRPr lang="en-US" sz="2400" b="0" strike="noStrike" spc="-1">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1800" b="0" strike="noStrike" spc="-1">
                <a:solidFill>
                  <a:srgbClr val="000000"/>
                </a:solidFill>
                <a:uFill>
                  <a:solidFill>
                    <a:srgbClr val="FFFFFF"/>
                  </a:solidFill>
                </a:uFill>
                <a:latin typeface="Calibri"/>
              </a:rPr>
              <a:t>Third level</a:t>
            </a:r>
            <a:endParaRPr lang="en-US" sz="2400" b="0" strike="noStrike" spc="-1">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en-US" sz="1600" b="0" strike="noStrike" spc="-1">
                <a:solidFill>
                  <a:srgbClr val="000000"/>
                </a:solidFill>
                <a:uFill>
                  <a:solidFill>
                    <a:srgbClr val="FFFFFF"/>
                  </a:solidFill>
                </a:uFill>
                <a:latin typeface="Calibri"/>
              </a:rPr>
              <a:t>Fourth level</a:t>
            </a:r>
            <a:endParaRPr lang="en-US" sz="2400" b="0" strike="noStrike" spc="-1">
              <a:solidFill>
                <a:srgbClr val="000000"/>
              </a:solidFill>
              <a:uFill>
                <a:solidFill>
                  <a:srgbClr val="FFFFFF"/>
                </a:solidFill>
              </a:uFill>
              <a:latin typeface="Calibri"/>
            </a:endParaRPr>
          </a:p>
          <a:p>
            <a:pPr marL="2057400" lvl="4" indent="-228240">
              <a:lnSpc>
                <a:spcPct val="100000"/>
              </a:lnSpc>
              <a:buClr>
                <a:srgbClr val="000000"/>
              </a:buClr>
              <a:buFont typeface="Arial"/>
              <a:buChar char="»"/>
            </a:pPr>
            <a:r>
              <a:rPr lang="en-US" sz="1600" b="0" strike="noStrike" spc="-1">
                <a:solidFill>
                  <a:srgbClr val="000000"/>
                </a:solidFill>
                <a:uFill>
                  <a:solidFill>
                    <a:srgbClr val="FFFFFF"/>
                  </a:solidFill>
                </a:uFill>
                <a:latin typeface="Calibri"/>
              </a:rPr>
              <a:t>Fifth level</a:t>
            </a:r>
            <a:endParaRPr lang="en-US" sz="2400" b="0" strike="noStrike" spc="-1">
              <a:solidFill>
                <a:srgbClr val="000000"/>
              </a:solidFill>
              <a:uFill>
                <a:solidFill>
                  <a:srgbClr val="FFFFFF"/>
                </a:solidFill>
              </a:uFill>
              <a:latin typeface="Calibri"/>
            </a:endParaRPr>
          </a:p>
        </p:txBody>
      </p:sp>
      <p:sp>
        <p:nvSpPr>
          <p:cNvPr id="81" name="PlaceHolder 4"/>
          <p:cNvSpPr>
            <a:spLocks noGrp="1"/>
          </p:cNvSpPr>
          <p:nvPr>
            <p:ph type="body"/>
          </p:nvPr>
        </p:nvSpPr>
        <p:spPr>
          <a:xfrm>
            <a:off x="4645080" y="1535040"/>
            <a:ext cx="4041360" cy="639360"/>
          </a:xfrm>
          <a:prstGeom prst="rect">
            <a:avLst/>
          </a:prstGeom>
        </p:spPr>
        <p:txBody>
          <a:bodyPr anchor="b"/>
          <a:lstStyle/>
          <a:p>
            <a:pPr marL="432000" indent="-324000">
              <a:buClr>
                <a:srgbClr val="000000"/>
              </a:buClr>
              <a:buSzPct val="45000"/>
              <a:buFont typeface="Wingdings" charset="2"/>
              <a:buChar char=""/>
            </a:pPr>
            <a:r>
              <a:rPr lang="en-US" sz="2400" b="1" strike="noStrike" spc="-1">
                <a:solidFill>
                  <a:srgbClr val="000000"/>
                </a:solidFill>
                <a:uFill>
                  <a:solidFill>
                    <a:srgbClr val="FFFFFF"/>
                  </a:solidFill>
                </a:uFill>
                <a:latin typeface="Calibri"/>
              </a:rPr>
              <a:t>Click to edit the outline text format</a:t>
            </a:r>
            <a:endParaRPr lang="en-US" sz="2400" b="0" strike="noStrike" spc="-1">
              <a:solidFill>
                <a:srgbClr val="000000"/>
              </a:solidFill>
              <a:uFill>
                <a:solidFill>
                  <a:srgbClr val="FFFFFF"/>
                </a:solidFill>
              </a:uFill>
              <a:latin typeface="Calibri"/>
            </a:endParaRPr>
          </a:p>
          <a:p>
            <a:pPr marL="864000" lvl="1" indent="-324000">
              <a:buClr>
                <a:srgbClr val="000000"/>
              </a:buClr>
              <a:buSzPct val="75000"/>
              <a:buFont typeface="Symbol" charset="2"/>
              <a:buChar char=""/>
            </a:pPr>
            <a:r>
              <a:rPr lang="en-US" sz="2400" b="1" strike="noStrike" spc="-1">
                <a:solidFill>
                  <a:srgbClr val="000000"/>
                </a:solidFill>
                <a:uFill>
                  <a:solidFill>
                    <a:srgbClr val="FFFFFF"/>
                  </a:solidFill>
                </a:uFill>
                <a:latin typeface="Calibri"/>
              </a:rPr>
              <a:t>Second Outline Level</a:t>
            </a:r>
            <a:endParaRPr lang="en-US" sz="2400" b="0" strike="noStrike" spc="-1">
              <a:solidFill>
                <a:srgbClr val="000000"/>
              </a:solidFill>
              <a:uFill>
                <a:solidFill>
                  <a:srgbClr val="FFFFFF"/>
                </a:solidFill>
              </a:uFill>
              <a:latin typeface="Calibri"/>
            </a:endParaRPr>
          </a:p>
          <a:p>
            <a:pPr marL="1296000" lvl="2" indent="-288000">
              <a:buClr>
                <a:srgbClr val="000000"/>
              </a:buClr>
              <a:buSzPct val="45000"/>
              <a:buFont typeface="Wingdings" charset="2"/>
              <a:buChar char=""/>
            </a:pPr>
            <a:r>
              <a:rPr lang="en-US" sz="2400" b="1" strike="noStrike" spc="-1">
                <a:solidFill>
                  <a:srgbClr val="000000"/>
                </a:solidFill>
                <a:uFill>
                  <a:solidFill>
                    <a:srgbClr val="FFFFFF"/>
                  </a:solidFill>
                </a:uFill>
                <a:latin typeface="Calibri"/>
              </a:rPr>
              <a:t>Third Outline Level</a:t>
            </a:r>
            <a:endParaRPr lang="en-US" sz="2400" b="0" strike="noStrike" spc="-1">
              <a:solidFill>
                <a:srgbClr val="000000"/>
              </a:solidFill>
              <a:uFill>
                <a:solidFill>
                  <a:srgbClr val="FFFFFF"/>
                </a:solidFill>
              </a:uFill>
              <a:latin typeface="Calibri"/>
            </a:endParaRPr>
          </a:p>
          <a:p>
            <a:pPr marL="1728000" lvl="3" indent="-216000">
              <a:buClr>
                <a:srgbClr val="000000"/>
              </a:buClr>
              <a:buSzPct val="75000"/>
              <a:buFont typeface="Symbol" charset="2"/>
              <a:buChar char=""/>
            </a:pPr>
            <a:r>
              <a:rPr lang="en-US" sz="2400" b="1" strike="noStrike" spc="-1">
                <a:solidFill>
                  <a:srgbClr val="000000"/>
                </a:solidFill>
                <a:uFill>
                  <a:solidFill>
                    <a:srgbClr val="FFFFFF"/>
                  </a:solidFill>
                </a:uFill>
                <a:latin typeface="Calibri"/>
              </a:rPr>
              <a:t>Fourth Outline Level</a:t>
            </a:r>
            <a:endParaRPr lang="en-US" sz="2400" b="0" strike="noStrike" spc="-1">
              <a:solidFill>
                <a:srgbClr val="000000"/>
              </a:solidFill>
              <a:uFill>
                <a:solidFill>
                  <a:srgbClr val="FFFFFF"/>
                </a:solidFill>
              </a:uFill>
              <a:latin typeface="Calibri"/>
            </a:endParaRPr>
          </a:p>
          <a:p>
            <a:pPr marL="2160000" lvl="4" indent="-216000">
              <a:buClr>
                <a:srgbClr val="000000"/>
              </a:buClr>
              <a:buSzPct val="45000"/>
              <a:buFont typeface="Wingdings" charset="2"/>
              <a:buChar char=""/>
            </a:pPr>
            <a:r>
              <a:rPr lang="en-US" sz="2400" b="1" strike="noStrike" spc="-1">
                <a:solidFill>
                  <a:srgbClr val="000000"/>
                </a:solidFill>
                <a:uFill>
                  <a:solidFill>
                    <a:srgbClr val="FFFFFF"/>
                  </a:solidFill>
                </a:uFill>
                <a:latin typeface="Calibri"/>
              </a:rPr>
              <a:t>Fifth Outline Level</a:t>
            </a:r>
            <a:endParaRPr lang="en-US" sz="2400" b="0" strike="noStrike" spc="-1">
              <a:solidFill>
                <a:srgbClr val="000000"/>
              </a:solidFill>
              <a:uFill>
                <a:solidFill>
                  <a:srgbClr val="FFFFFF"/>
                </a:solidFill>
              </a:uFill>
              <a:latin typeface="Calibri"/>
            </a:endParaRPr>
          </a:p>
          <a:p>
            <a:pPr marL="2592000" lvl="5" indent="-216000">
              <a:buClr>
                <a:srgbClr val="000000"/>
              </a:buClr>
              <a:buSzPct val="45000"/>
              <a:buFont typeface="Wingdings" charset="2"/>
              <a:buChar char=""/>
            </a:pPr>
            <a:r>
              <a:rPr lang="en-US" sz="2400" b="1" strike="noStrike" spc="-1">
                <a:solidFill>
                  <a:srgbClr val="000000"/>
                </a:solidFill>
                <a:uFill>
                  <a:solidFill>
                    <a:srgbClr val="FFFFFF"/>
                  </a:solidFill>
                </a:uFill>
                <a:latin typeface="Calibri"/>
              </a:rPr>
              <a:t>Sixth Outline Level</a:t>
            </a:r>
            <a:endParaRPr lang="en-US" sz="2400" b="0" strike="noStrike" spc="-1">
              <a:solidFill>
                <a:srgbClr val="000000"/>
              </a:solidFill>
              <a:uFill>
                <a:solidFill>
                  <a:srgbClr val="FFFFFF"/>
                </a:solidFill>
              </a:uFill>
              <a:latin typeface="Calibri"/>
            </a:endParaRPr>
          </a:p>
          <a:p>
            <a:pPr>
              <a:lnSpc>
                <a:spcPct val="100000"/>
              </a:lnSpc>
            </a:pPr>
            <a:r>
              <a:rPr lang="en-US" sz="2400" b="1" strike="noStrike" spc="-1">
                <a:solidFill>
                  <a:srgbClr val="000000"/>
                </a:solidFill>
                <a:uFill>
                  <a:solidFill>
                    <a:srgbClr val="FFFFFF"/>
                  </a:solidFill>
                </a:uFill>
                <a:latin typeface="Calibri"/>
              </a:rPr>
              <a:t>Seventh Outline LevelClick to edit Master text styles</a:t>
            </a:r>
            <a:endParaRPr lang="en-US" sz="2400" b="0" strike="noStrike" spc="-1">
              <a:solidFill>
                <a:srgbClr val="000000"/>
              </a:solidFill>
              <a:uFill>
                <a:solidFill>
                  <a:srgbClr val="FFFFFF"/>
                </a:solidFill>
              </a:uFill>
              <a:latin typeface="Calibri"/>
            </a:endParaRPr>
          </a:p>
        </p:txBody>
      </p:sp>
      <p:sp>
        <p:nvSpPr>
          <p:cNvPr id="82" name="PlaceHolder 5"/>
          <p:cNvSpPr>
            <a:spLocks noGrp="1"/>
          </p:cNvSpPr>
          <p:nvPr>
            <p:ph type="body"/>
          </p:nvPr>
        </p:nvSpPr>
        <p:spPr>
          <a:xfrm>
            <a:off x="4645080" y="2174760"/>
            <a:ext cx="4041360" cy="3951000"/>
          </a:xfrm>
          <a:prstGeom prst="rect">
            <a:avLst/>
          </a:prstGeom>
        </p:spPr>
        <p:txBody>
          <a:bodyPr/>
          <a:lstStyle/>
          <a:p>
            <a:pPr marL="432000" indent="-324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4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4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Sixth Outline Level</a:t>
            </a:r>
          </a:p>
          <a:p>
            <a:pPr marL="343080" indent="-34272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Seventh Outline LevelClick to edit Master text styles</a:t>
            </a:r>
          </a:p>
          <a:p>
            <a:pPr marL="743040" lvl="1" indent="-285480">
              <a:lnSpc>
                <a:spcPct val="100000"/>
              </a:lnSpc>
              <a:buClr>
                <a:srgbClr val="000000"/>
              </a:buClr>
              <a:buFont typeface="Arial"/>
              <a:buChar char="–"/>
            </a:pPr>
            <a:r>
              <a:rPr lang="en-US" sz="2000" b="0" strike="noStrike" spc="-1">
                <a:solidFill>
                  <a:srgbClr val="000000"/>
                </a:solidFill>
                <a:uFill>
                  <a:solidFill>
                    <a:srgbClr val="FFFFFF"/>
                  </a:solidFill>
                </a:uFill>
                <a:latin typeface="Calibri"/>
              </a:rPr>
              <a:t>Second level</a:t>
            </a:r>
            <a:endParaRPr lang="en-US" sz="2400" b="0" strike="noStrike" spc="-1">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1800" b="0" strike="noStrike" spc="-1">
                <a:solidFill>
                  <a:srgbClr val="000000"/>
                </a:solidFill>
                <a:uFill>
                  <a:solidFill>
                    <a:srgbClr val="FFFFFF"/>
                  </a:solidFill>
                </a:uFill>
                <a:latin typeface="Calibri"/>
              </a:rPr>
              <a:t>Third level</a:t>
            </a:r>
            <a:endParaRPr lang="en-US" sz="2400" b="0" strike="noStrike" spc="-1">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en-US" sz="1600" b="0" strike="noStrike" spc="-1">
                <a:solidFill>
                  <a:srgbClr val="000000"/>
                </a:solidFill>
                <a:uFill>
                  <a:solidFill>
                    <a:srgbClr val="FFFFFF"/>
                  </a:solidFill>
                </a:uFill>
                <a:latin typeface="Calibri"/>
              </a:rPr>
              <a:t>Fourth level</a:t>
            </a:r>
            <a:endParaRPr lang="en-US" sz="2400" b="0" strike="noStrike" spc="-1">
              <a:solidFill>
                <a:srgbClr val="000000"/>
              </a:solidFill>
              <a:uFill>
                <a:solidFill>
                  <a:srgbClr val="FFFFFF"/>
                </a:solidFill>
              </a:uFill>
              <a:latin typeface="Calibri"/>
            </a:endParaRPr>
          </a:p>
          <a:p>
            <a:pPr marL="2057400" lvl="4" indent="-228240">
              <a:lnSpc>
                <a:spcPct val="100000"/>
              </a:lnSpc>
              <a:buClr>
                <a:srgbClr val="000000"/>
              </a:buClr>
              <a:buFont typeface="Arial"/>
              <a:buChar char="»"/>
            </a:pPr>
            <a:r>
              <a:rPr lang="en-US" sz="1600" b="0" strike="noStrike" spc="-1">
                <a:solidFill>
                  <a:srgbClr val="000000"/>
                </a:solidFill>
                <a:uFill>
                  <a:solidFill>
                    <a:srgbClr val="FFFFFF"/>
                  </a:solidFill>
                </a:uFill>
                <a:latin typeface="Calibri"/>
              </a:rPr>
              <a:t>Fifth level</a:t>
            </a:r>
            <a:endParaRPr lang="en-US" sz="2400" b="0" strike="noStrike" spc="-1">
              <a:solidFill>
                <a:srgbClr val="000000"/>
              </a:solidFill>
              <a:uFill>
                <a:solidFill>
                  <a:srgbClr val="FFFFFF"/>
                </a:solidFill>
              </a:uFill>
              <a:latin typeface="Calibri"/>
            </a:endParaRPr>
          </a:p>
        </p:txBody>
      </p:sp>
      <p:sp>
        <p:nvSpPr>
          <p:cNvPr id="83" name="PlaceHolder 6"/>
          <p:cNvSpPr>
            <a:spLocks noGrp="1"/>
          </p:cNvSpPr>
          <p:nvPr>
            <p:ph type="dt"/>
          </p:nvPr>
        </p:nvSpPr>
        <p:spPr>
          <a:xfrm>
            <a:off x="457200" y="6356520"/>
            <a:ext cx="2133360" cy="364680"/>
          </a:xfrm>
          <a:prstGeom prst="rect">
            <a:avLst/>
          </a:prstGeom>
        </p:spPr>
        <p:txBody>
          <a:bodyPr anchor="ctr"/>
          <a:lstStyle/>
          <a:p>
            <a:pPr>
              <a:lnSpc>
                <a:spcPct val="100000"/>
              </a:lnSpc>
            </a:pPr>
            <a:r>
              <a:rPr lang="en-US" sz="1200" b="0" strike="noStrike" spc="-1">
                <a:solidFill>
                  <a:srgbClr val="8B8B8B"/>
                </a:solidFill>
                <a:uFill>
                  <a:solidFill>
                    <a:srgbClr val="FFFFFF"/>
                  </a:solidFill>
                </a:uFill>
                <a:latin typeface="Calibri"/>
              </a:rPr>
              <a:t>9/5/19</a:t>
            </a:r>
            <a:endParaRPr lang="en-US" sz="1400" b="0" strike="noStrike" spc="-1">
              <a:solidFill>
                <a:srgbClr val="000000"/>
              </a:solidFill>
              <a:uFill>
                <a:solidFill>
                  <a:srgbClr val="FFFFFF"/>
                </a:solidFill>
              </a:uFill>
              <a:latin typeface="Times New Roman"/>
            </a:endParaRPr>
          </a:p>
        </p:txBody>
      </p:sp>
      <p:sp>
        <p:nvSpPr>
          <p:cNvPr id="84" name="PlaceHolder 7"/>
          <p:cNvSpPr>
            <a:spLocks noGrp="1"/>
          </p:cNvSpPr>
          <p:nvPr>
            <p:ph type="ftr"/>
          </p:nvPr>
        </p:nvSpPr>
        <p:spPr>
          <a:xfrm>
            <a:off x="3124080" y="6356520"/>
            <a:ext cx="289512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85" name="PlaceHolder 8"/>
          <p:cNvSpPr>
            <a:spLocks noGrp="1"/>
          </p:cNvSpPr>
          <p:nvPr>
            <p:ph type="sldNum"/>
          </p:nvPr>
        </p:nvSpPr>
        <p:spPr>
          <a:xfrm>
            <a:off x="6553080" y="6356520"/>
            <a:ext cx="2133360" cy="364680"/>
          </a:xfrm>
          <a:prstGeom prst="rect">
            <a:avLst/>
          </a:prstGeom>
        </p:spPr>
        <p:txBody>
          <a:bodyPr anchor="ctr"/>
          <a:lstStyle/>
          <a:p>
            <a:pPr algn="r">
              <a:lnSpc>
                <a:spcPct val="100000"/>
              </a:lnSpc>
            </a:pPr>
            <a:fld id="{484A10CB-D9E6-4F5C-9C24-CBA23926EBE4}"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 name="PlaceHolder 1"/>
          <p:cNvSpPr>
            <a:spLocks noGrp="1"/>
          </p:cNvSpPr>
          <p:nvPr>
            <p:ph type="dt"/>
          </p:nvPr>
        </p:nvSpPr>
        <p:spPr>
          <a:xfrm>
            <a:off x="457200" y="6356520"/>
            <a:ext cx="2133360" cy="364680"/>
          </a:xfrm>
          <a:prstGeom prst="rect">
            <a:avLst/>
          </a:prstGeom>
        </p:spPr>
        <p:txBody>
          <a:bodyPr anchor="ctr"/>
          <a:lstStyle/>
          <a:p>
            <a:pPr>
              <a:lnSpc>
                <a:spcPct val="100000"/>
              </a:lnSpc>
            </a:pPr>
            <a:r>
              <a:rPr lang="en-US" sz="1200" b="0" strike="noStrike" spc="-1">
                <a:solidFill>
                  <a:srgbClr val="8B8B8B"/>
                </a:solidFill>
                <a:uFill>
                  <a:solidFill>
                    <a:srgbClr val="FFFFFF"/>
                  </a:solidFill>
                </a:uFill>
                <a:latin typeface="Calibri"/>
              </a:rPr>
              <a:t>9/5/19</a:t>
            </a:r>
            <a:endParaRPr lang="en-US" sz="1400" b="0" strike="noStrike" spc="-1">
              <a:solidFill>
                <a:srgbClr val="000000"/>
              </a:solidFill>
              <a:uFill>
                <a:solidFill>
                  <a:srgbClr val="FFFFFF"/>
                </a:solidFill>
              </a:uFill>
              <a:latin typeface="Times New Roman"/>
            </a:endParaRPr>
          </a:p>
        </p:txBody>
      </p:sp>
      <p:sp>
        <p:nvSpPr>
          <p:cNvPr id="121" name="PlaceHolder 2"/>
          <p:cNvSpPr>
            <a:spLocks noGrp="1"/>
          </p:cNvSpPr>
          <p:nvPr>
            <p:ph type="ftr"/>
          </p:nvPr>
        </p:nvSpPr>
        <p:spPr>
          <a:xfrm>
            <a:off x="3124080" y="6356520"/>
            <a:ext cx="289512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122" name="PlaceHolder 3"/>
          <p:cNvSpPr>
            <a:spLocks noGrp="1"/>
          </p:cNvSpPr>
          <p:nvPr>
            <p:ph type="sldNum"/>
          </p:nvPr>
        </p:nvSpPr>
        <p:spPr>
          <a:xfrm>
            <a:off x="6553080" y="6356520"/>
            <a:ext cx="2133360" cy="364680"/>
          </a:xfrm>
          <a:prstGeom prst="rect">
            <a:avLst/>
          </a:prstGeom>
        </p:spPr>
        <p:txBody>
          <a:bodyPr anchor="ctr"/>
          <a:lstStyle/>
          <a:p>
            <a:pPr algn="r">
              <a:lnSpc>
                <a:spcPct val="100000"/>
              </a:lnSpc>
            </a:pPr>
            <a:fld id="{50E6D70D-1469-404B-A957-CD19C256B15F}"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
        <p:nvSpPr>
          <p:cNvPr id="123" name="PlaceHolder 4"/>
          <p:cNvSpPr>
            <a:spLocks noGrp="1"/>
          </p:cNvSpPr>
          <p:nvPr>
            <p:ph type="title"/>
          </p:nvPr>
        </p:nvSpPr>
        <p:spPr>
          <a:xfrm>
            <a:off x="457200" y="273600"/>
            <a:ext cx="8229240" cy="1144800"/>
          </a:xfrm>
          <a:prstGeom prst="rect">
            <a:avLst/>
          </a:prstGeom>
        </p:spPr>
        <p:txBody>
          <a:bodyPr lIns="0" tIns="0" rIns="0" bIns="0" anchor="ctr"/>
          <a:lstStyle/>
          <a:p>
            <a:r>
              <a:rPr lang="en-US" sz="1800" b="0" strike="noStrike" spc="-1">
                <a:solidFill>
                  <a:srgbClr val="000000"/>
                </a:solidFill>
                <a:uFill>
                  <a:solidFill>
                    <a:srgbClr val="FFFFFF"/>
                  </a:solidFill>
                </a:uFill>
                <a:latin typeface="Calibri"/>
              </a:rPr>
              <a:t>Click to edit the title text format</a:t>
            </a:r>
          </a:p>
        </p:txBody>
      </p:sp>
      <p:sp>
        <p:nvSpPr>
          <p:cNvPr id="124" name="PlaceHolder 5"/>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en-US" sz="32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4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0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 name="PlaceHolder 1"/>
          <p:cNvSpPr>
            <a:spLocks noGrp="1"/>
          </p:cNvSpPr>
          <p:nvPr>
            <p:ph type="title"/>
          </p:nvPr>
        </p:nvSpPr>
        <p:spPr>
          <a:xfrm>
            <a:off x="623880" y="1709640"/>
            <a:ext cx="7886520" cy="2852280"/>
          </a:xfrm>
          <a:prstGeom prst="rect">
            <a:avLst/>
          </a:prstGeom>
        </p:spPr>
        <p:txBody>
          <a:bodyPr anchor="b"/>
          <a:lstStyle/>
          <a:p>
            <a:pPr>
              <a:lnSpc>
                <a:spcPct val="100000"/>
              </a:lnSpc>
            </a:pPr>
            <a:r>
              <a:rPr lang="en-US" sz="6000" b="0" strike="noStrike" spc="-1">
                <a:solidFill>
                  <a:srgbClr val="000000"/>
                </a:solidFill>
                <a:uFill>
                  <a:solidFill>
                    <a:srgbClr val="FFFFFF"/>
                  </a:solidFill>
                </a:uFill>
                <a:latin typeface="Calibri Light"/>
              </a:rPr>
              <a:t>Click to edit Master title style</a:t>
            </a:r>
            <a:endParaRPr lang="en-US" sz="1800" b="0" strike="noStrike" spc="-1">
              <a:solidFill>
                <a:srgbClr val="000000"/>
              </a:solidFill>
              <a:uFill>
                <a:solidFill>
                  <a:srgbClr val="FFFFFF"/>
                </a:solidFill>
              </a:uFill>
              <a:latin typeface="Calibri"/>
            </a:endParaRPr>
          </a:p>
        </p:txBody>
      </p:sp>
      <p:sp>
        <p:nvSpPr>
          <p:cNvPr id="160" name="PlaceHolder 2"/>
          <p:cNvSpPr>
            <a:spLocks noGrp="1"/>
          </p:cNvSpPr>
          <p:nvPr>
            <p:ph type="body"/>
          </p:nvPr>
        </p:nvSpPr>
        <p:spPr>
          <a:xfrm>
            <a:off x="623880" y="4589640"/>
            <a:ext cx="7886520" cy="1499760"/>
          </a:xfrm>
          <a:prstGeom prst="rect">
            <a:avLst/>
          </a:prstGeom>
        </p:spPr>
        <p:txBody>
          <a:bodyPr/>
          <a:lstStyle/>
          <a:p>
            <a:pPr marL="432000" indent="-324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4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4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400" b="0" strike="noStrike" spc="-1">
                <a:solidFill>
                  <a:srgbClr val="000000"/>
                </a:solidFill>
                <a:uFill>
                  <a:solidFill>
                    <a:srgbClr val="FFFFFF"/>
                  </a:solidFill>
                </a:uFill>
                <a:latin typeface="Calibri"/>
              </a:rPr>
              <a:t>Sixth Outline Level</a:t>
            </a:r>
          </a:p>
          <a:p>
            <a:pPr>
              <a:lnSpc>
                <a:spcPct val="100000"/>
              </a:lnSpc>
            </a:pPr>
            <a:r>
              <a:rPr lang="en-US" sz="2400" b="0" strike="noStrike" spc="-1">
                <a:solidFill>
                  <a:srgbClr val="000000"/>
                </a:solidFill>
                <a:uFill>
                  <a:solidFill>
                    <a:srgbClr val="FFFFFF"/>
                  </a:solidFill>
                </a:uFill>
                <a:latin typeface="Calibri"/>
              </a:rPr>
              <a:t>Seventh Outline LevelClick to edit Master text styles</a:t>
            </a:r>
          </a:p>
        </p:txBody>
      </p:sp>
      <p:sp>
        <p:nvSpPr>
          <p:cNvPr id="161" name="PlaceHolder 3"/>
          <p:cNvSpPr>
            <a:spLocks noGrp="1"/>
          </p:cNvSpPr>
          <p:nvPr>
            <p:ph type="dt"/>
          </p:nvPr>
        </p:nvSpPr>
        <p:spPr>
          <a:xfrm>
            <a:off x="628560" y="6356520"/>
            <a:ext cx="2057040" cy="364680"/>
          </a:xfrm>
          <a:prstGeom prst="rect">
            <a:avLst/>
          </a:prstGeom>
        </p:spPr>
        <p:txBody>
          <a:bodyPr anchor="ctr"/>
          <a:lstStyle/>
          <a:p>
            <a:pPr>
              <a:lnSpc>
                <a:spcPct val="100000"/>
              </a:lnSpc>
            </a:pPr>
            <a:r>
              <a:rPr lang="en-US" sz="1200" b="0" strike="noStrike" spc="-1">
                <a:solidFill>
                  <a:srgbClr val="8B8B8B"/>
                </a:solidFill>
                <a:uFill>
                  <a:solidFill>
                    <a:srgbClr val="FFFFFF"/>
                  </a:solidFill>
                </a:uFill>
                <a:latin typeface="Calibri"/>
              </a:rPr>
              <a:t>v.2/7/2014</a:t>
            </a:r>
            <a:endParaRPr lang="en-US" sz="1400" b="0" strike="noStrike" spc="-1">
              <a:solidFill>
                <a:srgbClr val="000000"/>
              </a:solidFill>
              <a:uFill>
                <a:solidFill>
                  <a:srgbClr val="FFFFFF"/>
                </a:solidFill>
              </a:uFill>
              <a:latin typeface="Times New Roman"/>
            </a:endParaRPr>
          </a:p>
        </p:txBody>
      </p:sp>
      <p:sp>
        <p:nvSpPr>
          <p:cNvPr id="162" name="PlaceHolder 4"/>
          <p:cNvSpPr>
            <a:spLocks noGrp="1"/>
          </p:cNvSpPr>
          <p:nvPr>
            <p:ph type="ftr"/>
          </p:nvPr>
        </p:nvSpPr>
        <p:spPr>
          <a:xfrm>
            <a:off x="3029040" y="6356520"/>
            <a:ext cx="3085920" cy="364680"/>
          </a:xfrm>
          <a:prstGeom prst="rect">
            <a:avLst/>
          </a:prstGeom>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163" name="PlaceHolder 5"/>
          <p:cNvSpPr>
            <a:spLocks noGrp="1"/>
          </p:cNvSpPr>
          <p:nvPr>
            <p:ph type="sldNum"/>
          </p:nvPr>
        </p:nvSpPr>
        <p:spPr>
          <a:xfrm>
            <a:off x="6458040" y="6356520"/>
            <a:ext cx="2057040" cy="364680"/>
          </a:xfrm>
          <a:prstGeom prst="rect">
            <a:avLst/>
          </a:prstGeom>
        </p:spPr>
        <p:txBody>
          <a:bodyPr anchor="ctr"/>
          <a:lstStyle/>
          <a:p>
            <a:pPr algn="r">
              <a:lnSpc>
                <a:spcPct val="100000"/>
              </a:lnSpc>
            </a:pPr>
            <a:fld id="{5ED6B1D7-359C-44C1-90BE-C51058C851AE}"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en-US" sz="4400" b="0" strike="noStrike" spc="-1">
                <a:solidFill>
                  <a:srgbClr val="000000"/>
                </a:solidFill>
                <a:uFill>
                  <a:solidFill>
                    <a:srgbClr val="FFFFFF"/>
                  </a:solidFill>
                </a:uFill>
                <a:latin typeface="Calibri"/>
              </a:rPr>
              <a:t>Click to edit Master title style</a:t>
            </a:r>
            <a:endParaRPr lang="en-US" sz="1800" b="0" strike="noStrike" spc="-1">
              <a:solidFill>
                <a:srgbClr val="000000"/>
              </a:solidFill>
              <a:uFill>
                <a:solidFill>
                  <a:srgbClr val="FFFFFF"/>
                </a:solidFill>
              </a:uFill>
              <a:latin typeface="Calibri"/>
            </a:endParaRPr>
          </a:p>
        </p:txBody>
      </p:sp>
      <p:sp>
        <p:nvSpPr>
          <p:cNvPr id="238" name="PlaceHolder 2"/>
          <p:cNvSpPr>
            <a:spLocks noGrp="1"/>
          </p:cNvSpPr>
          <p:nvPr>
            <p:ph type="dt"/>
          </p:nvPr>
        </p:nvSpPr>
        <p:spPr>
          <a:xfrm>
            <a:off x="457200" y="6356520"/>
            <a:ext cx="2133360" cy="364680"/>
          </a:xfrm>
          <a:prstGeom prst="rect">
            <a:avLst/>
          </a:prstGeom>
        </p:spPr>
        <p:txBody>
          <a:bodyPr anchor="ctr"/>
          <a:lstStyle/>
          <a:p>
            <a:pPr>
              <a:lnSpc>
                <a:spcPct val="100000"/>
              </a:lnSpc>
            </a:pPr>
            <a:r>
              <a:rPr lang="en-US" sz="1200" b="0" strike="noStrike" spc="-1">
                <a:solidFill>
                  <a:srgbClr val="8B8B8B"/>
                </a:solidFill>
                <a:uFill>
                  <a:solidFill>
                    <a:srgbClr val="FFFFFF"/>
                  </a:solidFill>
                </a:uFill>
                <a:latin typeface="Calibri"/>
              </a:rPr>
              <a:t>9/5/19</a:t>
            </a:r>
            <a:endParaRPr lang="en-US" sz="1400" b="0" strike="noStrike" spc="-1">
              <a:solidFill>
                <a:srgbClr val="000000"/>
              </a:solidFill>
              <a:uFill>
                <a:solidFill>
                  <a:srgbClr val="FFFFFF"/>
                </a:solidFill>
              </a:uFill>
              <a:latin typeface="Times New Roman"/>
            </a:endParaRPr>
          </a:p>
        </p:txBody>
      </p:sp>
      <p:sp>
        <p:nvSpPr>
          <p:cNvPr id="239" name="PlaceHolder 3"/>
          <p:cNvSpPr>
            <a:spLocks noGrp="1"/>
          </p:cNvSpPr>
          <p:nvPr>
            <p:ph type="ftr"/>
          </p:nvPr>
        </p:nvSpPr>
        <p:spPr>
          <a:xfrm>
            <a:off x="3124080" y="6356520"/>
            <a:ext cx="289512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240" name="PlaceHolder 4"/>
          <p:cNvSpPr>
            <a:spLocks noGrp="1"/>
          </p:cNvSpPr>
          <p:nvPr>
            <p:ph type="sldNum"/>
          </p:nvPr>
        </p:nvSpPr>
        <p:spPr>
          <a:xfrm>
            <a:off x="6553080" y="6356520"/>
            <a:ext cx="2133360" cy="364680"/>
          </a:xfrm>
          <a:prstGeom prst="rect">
            <a:avLst/>
          </a:prstGeom>
        </p:spPr>
        <p:txBody>
          <a:bodyPr anchor="ctr"/>
          <a:lstStyle/>
          <a:p>
            <a:pPr algn="r">
              <a:lnSpc>
                <a:spcPct val="100000"/>
              </a:lnSpc>
            </a:pPr>
            <a:fld id="{4A0BE854-25E6-40CB-B2C5-0552D423B77D}"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
        <p:nvSpPr>
          <p:cNvPr id="241" name="PlaceHolder 5"/>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en-US" sz="32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4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0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 name="PlaceHolder 1"/>
          <p:cNvSpPr>
            <a:spLocks noGrp="1"/>
          </p:cNvSpPr>
          <p:nvPr>
            <p:ph type="title"/>
          </p:nvPr>
        </p:nvSpPr>
        <p:spPr>
          <a:xfrm>
            <a:off x="630000" y="457200"/>
            <a:ext cx="2948760" cy="1599840"/>
          </a:xfrm>
          <a:prstGeom prst="rect">
            <a:avLst/>
          </a:prstGeom>
        </p:spPr>
        <p:txBody>
          <a:bodyPr anchor="b"/>
          <a:lstStyle/>
          <a:p>
            <a:pPr>
              <a:lnSpc>
                <a:spcPct val="100000"/>
              </a:lnSpc>
            </a:pPr>
            <a:r>
              <a:rPr lang="en-US" sz="3200" b="0" strike="noStrike" spc="-1">
                <a:solidFill>
                  <a:srgbClr val="C6E7FC"/>
                </a:solidFill>
                <a:uFill>
                  <a:solidFill>
                    <a:srgbClr val="FFFFFF"/>
                  </a:solidFill>
                </a:uFill>
                <a:latin typeface="Calibri Light"/>
              </a:rPr>
              <a:t>Click to edit Master title style</a:t>
            </a:r>
            <a:endParaRPr lang="en-US" sz="1800" b="0" strike="noStrike" spc="-1">
              <a:solidFill>
                <a:srgbClr val="C6E7FC"/>
              </a:solidFill>
              <a:uFill>
                <a:solidFill>
                  <a:srgbClr val="FFFFFF"/>
                </a:solidFill>
              </a:uFill>
              <a:latin typeface="Calibri"/>
            </a:endParaRPr>
          </a:p>
        </p:txBody>
      </p:sp>
      <p:sp>
        <p:nvSpPr>
          <p:cNvPr id="277" name="PlaceHolder 2"/>
          <p:cNvSpPr>
            <a:spLocks noGrp="1"/>
          </p:cNvSpPr>
          <p:nvPr>
            <p:ph type="body"/>
          </p:nvPr>
        </p:nvSpPr>
        <p:spPr>
          <a:xfrm>
            <a:off x="3887280" y="987480"/>
            <a:ext cx="4628880" cy="4873320"/>
          </a:xfrm>
          <a:prstGeom prst="rect">
            <a:avLst/>
          </a:prstGeom>
        </p:spPr>
        <p:txBody>
          <a:bodyPr/>
          <a:lstStyle/>
          <a:p>
            <a:pPr marL="432000" indent="-324000">
              <a:buClr>
                <a:srgbClr val="000000"/>
              </a:buClr>
              <a:buSzPct val="45000"/>
              <a:buFont typeface="Wingdings" charset="2"/>
              <a:buChar char=""/>
            </a:pPr>
            <a:r>
              <a:rPr lang="en-US" sz="3200" b="0" strike="noStrike" spc="-1">
                <a:solidFill>
                  <a:srgbClr val="C6E7FC"/>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3200" b="0" strike="noStrike" spc="-1">
                <a:solidFill>
                  <a:srgbClr val="C6E7FC"/>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3200" b="0" strike="noStrike" spc="-1">
                <a:solidFill>
                  <a:srgbClr val="C6E7FC"/>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3200" b="0" strike="noStrike" spc="-1">
                <a:solidFill>
                  <a:srgbClr val="C6E7FC"/>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3200" b="0" strike="noStrike" spc="-1">
                <a:solidFill>
                  <a:srgbClr val="C6E7FC"/>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3200" b="0" strike="noStrike" spc="-1">
                <a:solidFill>
                  <a:srgbClr val="C6E7FC"/>
                </a:solidFill>
                <a:uFill>
                  <a:solidFill>
                    <a:srgbClr val="FFFFFF"/>
                  </a:solidFill>
                </a:uFill>
                <a:latin typeface="Calibri"/>
              </a:rPr>
              <a:t>Sixth Outline Level</a:t>
            </a:r>
          </a:p>
          <a:p>
            <a:pPr marL="228600" indent="-228240">
              <a:lnSpc>
                <a:spcPct val="100000"/>
              </a:lnSpc>
              <a:buClr>
                <a:srgbClr val="C6E7FC"/>
              </a:buClr>
              <a:buFont typeface="Arial"/>
              <a:buChar char="•"/>
            </a:pPr>
            <a:r>
              <a:rPr lang="en-US" sz="3200" b="0" strike="noStrike" spc="-1">
                <a:solidFill>
                  <a:srgbClr val="C6E7FC"/>
                </a:solidFill>
                <a:uFill>
                  <a:solidFill>
                    <a:srgbClr val="FFFFFF"/>
                  </a:solidFill>
                </a:uFill>
                <a:latin typeface="Calibri"/>
              </a:rPr>
              <a:t>Seventh Outline LevelClick to edit Master text styles</a:t>
            </a:r>
          </a:p>
          <a:p>
            <a:pPr marL="685800" lvl="1" indent="-228240">
              <a:lnSpc>
                <a:spcPct val="100000"/>
              </a:lnSpc>
              <a:buClr>
                <a:srgbClr val="C6E7FC"/>
              </a:buClr>
              <a:buFont typeface="Arial"/>
              <a:buChar char="•"/>
            </a:pPr>
            <a:r>
              <a:rPr lang="en-US" sz="2800" b="0" strike="noStrike" spc="-1">
                <a:solidFill>
                  <a:srgbClr val="C6E7FC"/>
                </a:solidFill>
                <a:uFill>
                  <a:solidFill>
                    <a:srgbClr val="FFFFFF"/>
                  </a:solidFill>
                </a:uFill>
                <a:latin typeface="Calibri"/>
              </a:rPr>
              <a:t>Second level</a:t>
            </a:r>
            <a:endParaRPr lang="en-US" sz="3200" b="0" strike="noStrike" spc="-1">
              <a:solidFill>
                <a:srgbClr val="C6E7FC"/>
              </a:solidFill>
              <a:uFill>
                <a:solidFill>
                  <a:srgbClr val="FFFFFF"/>
                </a:solidFill>
              </a:uFill>
              <a:latin typeface="Calibri"/>
            </a:endParaRPr>
          </a:p>
          <a:p>
            <a:pPr marL="1143000" lvl="2" indent="-228240">
              <a:lnSpc>
                <a:spcPct val="100000"/>
              </a:lnSpc>
              <a:buClr>
                <a:srgbClr val="C6E7FC"/>
              </a:buClr>
              <a:buFont typeface="Arial"/>
              <a:buChar char="•"/>
            </a:pPr>
            <a:r>
              <a:rPr lang="en-US" sz="2400" b="0" strike="noStrike" spc="-1">
                <a:solidFill>
                  <a:srgbClr val="C6E7FC"/>
                </a:solidFill>
                <a:uFill>
                  <a:solidFill>
                    <a:srgbClr val="FFFFFF"/>
                  </a:solidFill>
                </a:uFill>
                <a:latin typeface="Calibri"/>
              </a:rPr>
              <a:t>Third level</a:t>
            </a:r>
            <a:endParaRPr lang="en-US" sz="3200" b="0" strike="noStrike" spc="-1">
              <a:solidFill>
                <a:srgbClr val="C6E7FC"/>
              </a:solidFill>
              <a:uFill>
                <a:solidFill>
                  <a:srgbClr val="FFFFFF"/>
                </a:solidFill>
              </a:uFill>
              <a:latin typeface="Calibri"/>
            </a:endParaRPr>
          </a:p>
          <a:p>
            <a:pPr marL="1600200" lvl="3" indent="-228240">
              <a:lnSpc>
                <a:spcPct val="100000"/>
              </a:lnSpc>
              <a:buClr>
                <a:srgbClr val="C6E7FC"/>
              </a:buClr>
              <a:buFont typeface="Arial"/>
              <a:buChar char="•"/>
            </a:pPr>
            <a:r>
              <a:rPr lang="en-US" sz="2000" b="0" strike="noStrike" spc="-1">
                <a:solidFill>
                  <a:srgbClr val="C6E7FC"/>
                </a:solidFill>
                <a:uFill>
                  <a:solidFill>
                    <a:srgbClr val="FFFFFF"/>
                  </a:solidFill>
                </a:uFill>
                <a:latin typeface="Calibri"/>
              </a:rPr>
              <a:t>Fourth level</a:t>
            </a:r>
            <a:endParaRPr lang="en-US" sz="3200" b="0" strike="noStrike" spc="-1">
              <a:solidFill>
                <a:srgbClr val="C6E7FC"/>
              </a:solidFill>
              <a:uFill>
                <a:solidFill>
                  <a:srgbClr val="FFFFFF"/>
                </a:solidFill>
              </a:uFill>
              <a:latin typeface="Calibri"/>
            </a:endParaRPr>
          </a:p>
          <a:p>
            <a:pPr marL="2057400" lvl="4" indent="-228240">
              <a:lnSpc>
                <a:spcPct val="100000"/>
              </a:lnSpc>
              <a:buClr>
                <a:srgbClr val="C6E7FC"/>
              </a:buClr>
              <a:buFont typeface="Arial"/>
              <a:buChar char="•"/>
            </a:pPr>
            <a:r>
              <a:rPr lang="en-US" sz="2000" b="0" strike="noStrike" spc="-1">
                <a:solidFill>
                  <a:srgbClr val="C6E7FC"/>
                </a:solidFill>
                <a:uFill>
                  <a:solidFill>
                    <a:srgbClr val="FFFFFF"/>
                  </a:solidFill>
                </a:uFill>
                <a:latin typeface="Calibri"/>
              </a:rPr>
              <a:t>Fifth level</a:t>
            </a:r>
            <a:endParaRPr lang="en-US" sz="3200" b="0" strike="noStrike" spc="-1">
              <a:solidFill>
                <a:srgbClr val="C6E7FC"/>
              </a:solidFill>
              <a:uFill>
                <a:solidFill>
                  <a:srgbClr val="FFFFFF"/>
                </a:solidFill>
              </a:uFill>
              <a:latin typeface="Calibri"/>
            </a:endParaRPr>
          </a:p>
        </p:txBody>
      </p:sp>
      <p:sp>
        <p:nvSpPr>
          <p:cNvPr id="278" name="PlaceHolder 3"/>
          <p:cNvSpPr>
            <a:spLocks noGrp="1"/>
          </p:cNvSpPr>
          <p:nvPr>
            <p:ph type="body"/>
          </p:nvPr>
        </p:nvSpPr>
        <p:spPr>
          <a:xfrm>
            <a:off x="630000" y="2057400"/>
            <a:ext cx="2948760" cy="3811320"/>
          </a:xfrm>
          <a:prstGeom prst="rect">
            <a:avLst/>
          </a:prstGeom>
        </p:spPr>
        <p:txBody>
          <a:bodyPr/>
          <a:lstStyle/>
          <a:p>
            <a:pPr marL="432000" indent="-324000">
              <a:buClr>
                <a:srgbClr val="000000"/>
              </a:buClr>
              <a:buSzPct val="45000"/>
              <a:buFont typeface="Wingdings" charset="2"/>
              <a:buChar char=""/>
            </a:pPr>
            <a:r>
              <a:rPr lang="en-US" sz="1600" b="0" strike="noStrike" spc="-1">
                <a:solidFill>
                  <a:srgbClr val="C6E7FC"/>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1600" b="0" strike="noStrike" spc="-1">
                <a:solidFill>
                  <a:srgbClr val="C6E7FC"/>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1600" b="0" strike="noStrike" spc="-1">
                <a:solidFill>
                  <a:srgbClr val="C6E7FC"/>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1600" b="0" strike="noStrike" spc="-1">
                <a:solidFill>
                  <a:srgbClr val="C6E7FC"/>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1600" b="0" strike="noStrike" spc="-1">
                <a:solidFill>
                  <a:srgbClr val="C6E7FC"/>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1600" b="0" strike="noStrike" spc="-1">
                <a:solidFill>
                  <a:srgbClr val="C6E7FC"/>
                </a:solidFill>
                <a:uFill>
                  <a:solidFill>
                    <a:srgbClr val="FFFFFF"/>
                  </a:solidFill>
                </a:uFill>
                <a:latin typeface="Calibri"/>
              </a:rPr>
              <a:t>Sixth Outline Level</a:t>
            </a:r>
          </a:p>
          <a:p>
            <a:pPr>
              <a:lnSpc>
                <a:spcPct val="100000"/>
              </a:lnSpc>
            </a:pPr>
            <a:r>
              <a:rPr lang="en-US" sz="1600" b="0" strike="noStrike" spc="-1">
                <a:solidFill>
                  <a:srgbClr val="C6E7FC"/>
                </a:solidFill>
                <a:uFill>
                  <a:solidFill>
                    <a:srgbClr val="FFFFFF"/>
                  </a:solidFill>
                </a:uFill>
                <a:latin typeface="Calibri"/>
              </a:rPr>
              <a:t>Seventh Outline LevelClick to edit Master text styles</a:t>
            </a:r>
          </a:p>
        </p:txBody>
      </p:sp>
      <p:sp>
        <p:nvSpPr>
          <p:cNvPr id="279" name="PlaceHolder 4"/>
          <p:cNvSpPr>
            <a:spLocks noGrp="1"/>
          </p:cNvSpPr>
          <p:nvPr>
            <p:ph type="dt"/>
          </p:nvPr>
        </p:nvSpPr>
        <p:spPr>
          <a:xfrm>
            <a:off x="628560" y="6356520"/>
            <a:ext cx="205704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280" name="PlaceHolder 5"/>
          <p:cNvSpPr>
            <a:spLocks noGrp="1"/>
          </p:cNvSpPr>
          <p:nvPr>
            <p:ph type="ftr"/>
          </p:nvPr>
        </p:nvSpPr>
        <p:spPr>
          <a:xfrm>
            <a:off x="3029040" y="6356520"/>
            <a:ext cx="3085920" cy="364680"/>
          </a:xfrm>
          <a:prstGeom prst="rect">
            <a:avLst/>
          </a:prstGeom>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281" name="PlaceHolder 6"/>
          <p:cNvSpPr>
            <a:spLocks noGrp="1"/>
          </p:cNvSpPr>
          <p:nvPr>
            <p:ph type="sldNum"/>
          </p:nvPr>
        </p:nvSpPr>
        <p:spPr>
          <a:xfrm>
            <a:off x="6458040" y="6356520"/>
            <a:ext cx="2057040" cy="364680"/>
          </a:xfrm>
          <a:prstGeom prst="rect">
            <a:avLst/>
          </a:prstGeom>
        </p:spPr>
        <p:txBody>
          <a:bodyPr anchor="ctr"/>
          <a:lstStyle/>
          <a:p>
            <a:pPr algn="r">
              <a:lnSpc>
                <a:spcPct val="100000"/>
              </a:lnSpc>
            </a:pPr>
            <a:fld id="{E646A18A-610E-443F-AAE6-DC319FF2798D}"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 name="PlaceHolder 1"/>
          <p:cNvSpPr>
            <a:spLocks noGrp="1"/>
          </p:cNvSpPr>
          <p:nvPr>
            <p:ph type="title"/>
          </p:nvPr>
        </p:nvSpPr>
        <p:spPr>
          <a:xfrm>
            <a:off x="628560" y="365040"/>
            <a:ext cx="7886520" cy="1325160"/>
          </a:xfrm>
          <a:prstGeom prst="rect">
            <a:avLst/>
          </a:prstGeom>
        </p:spPr>
        <p:txBody>
          <a:bodyPr anchor="ctr"/>
          <a:lstStyle/>
          <a:p>
            <a:pPr>
              <a:lnSpc>
                <a:spcPct val="90000"/>
              </a:lnSpc>
            </a:pPr>
            <a:r>
              <a:rPr lang="en-US" sz="4400" b="0" strike="noStrike" spc="-1">
                <a:solidFill>
                  <a:srgbClr val="C6E7FC"/>
                </a:solidFill>
                <a:uFill>
                  <a:solidFill>
                    <a:srgbClr val="FFFFFF"/>
                  </a:solidFill>
                </a:uFill>
                <a:latin typeface="Calibri Light"/>
              </a:rPr>
              <a:t>Click to edit Master title style</a:t>
            </a:r>
            <a:endParaRPr lang="en-US" sz="1800" b="0" strike="noStrike" spc="-1">
              <a:solidFill>
                <a:srgbClr val="C6E7FC"/>
              </a:solidFill>
              <a:uFill>
                <a:solidFill>
                  <a:srgbClr val="FFFFFF"/>
                </a:solidFill>
              </a:uFill>
              <a:latin typeface="Calibri"/>
            </a:endParaRPr>
          </a:p>
        </p:txBody>
      </p:sp>
      <p:sp>
        <p:nvSpPr>
          <p:cNvPr id="317" name="PlaceHolder 2"/>
          <p:cNvSpPr>
            <a:spLocks noGrp="1"/>
          </p:cNvSpPr>
          <p:nvPr>
            <p:ph type="body"/>
          </p:nvPr>
        </p:nvSpPr>
        <p:spPr>
          <a:xfrm>
            <a:off x="628560" y="1825560"/>
            <a:ext cx="7886520" cy="4350960"/>
          </a:xfrm>
          <a:prstGeom prst="rect">
            <a:avLst/>
          </a:prstGeom>
        </p:spPr>
        <p:txBody>
          <a:bodyPr/>
          <a:lstStyle/>
          <a:p>
            <a:pPr marL="432000" indent="-324000">
              <a:buClr>
                <a:srgbClr val="000000"/>
              </a:buClr>
              <a:buSzPct val="45000"/>
              <a:buFont typeface="Wingdings" charset="2"/>
              <a:buChar char=""/>
            </a:pPr>
            <a:r>
              <a:rPr lang="en-US" sz="2800" b="0" strike="noStrike" spc="-1">
                <a:solidFill>
                  <a:srgbClr val="C6E7FC"/>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800" b="0" strike="noStrike" spc="-1">
                <a:solidFill>
                  <a:srgbClr val="C6E7FC"/>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800" b="0" strike="noStrike" spc="-1">
                <a:solidFill>
                  <a:srgbClr val="C6E7FC"/>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800" b="0" strike="noStrike" spc="-1">
                <a:solidFill>
                  <a:srgbClr val="C6E7FC"/>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800" b="0" strike="noStrike" spc="-1">
                <a:solidFill>
                  <a:srgbClr val="C6E7FC"/>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800" b="0" strike="noStrike" spc="-1">
                <a:solidFill>
                  <a:srgbClr val="C6E7FC"/>
                </a:solidFill>
                <a:uFill>
                  <a:solidFill>
                    <a:srgbClr val="FFFFFF"/>
                  </a:solidFill>
                </a:uFill>
                <a:latin typeface="Calibri"/>
              </a:rPr>
              <a:t>Sixth Outline Level</a:t>
            </a:r>
          </a:p>
          <a:p>
            <a:pPr marL="228600" indent="-228240">
              <a:lnSpc>
                <a:spcPct val="100000"/>
              </a:lnSpc>
              <a:buClr>
                <a:srgbClr val="C6E7FC"/>
              </a:buClr>
              <a:buFont typeface="Arial"/>
              <a:buChar char="•"/>
            </a:pPr>
            <a:r>
              <a:rPr lang="en-US" sz="2800" b="0" strike="noStrike" spc="-1">
                <a:solidFill>
                  <a:srgbClr val="C6E7FC"/>
                </a:solidFill>
                <a:uFill>
                  <a:solidFill>
                    <a:srgbClr val="FFFFFF"/>
                  </a:solidFill>
                </a:uFill>
                <a:latin typeface="Calibri"/>
              </a:rPr>
              <a:t>Seventh Outline LevelClick to edit Master text styles</a:t>
            </a:r>
          </a:p>
          <a:p>
            <a:pPr marL="685800" lvl="1" indent="-228240">
              <a:lnSpc>
                <a:spcPct val="100000"/>
              </a:lnSpc>
              <a:buClr>
                <a:srgbClr val="C6E7FC"/>
              </a:buClr>
              <a:buFont typeface="Arial"/>
              <a:buChar char="•"/>
            </a:pPr>
            <a:r>
              <a:rPr lang="en-US" sz="2400" b="0" strike="noStrike" spc="-1">
                <a:solidFill>
                  <a:srgbClr val="C6E7FC"/>
                </a:solidFill>
                <a:uFill>
                  <a:solidFill>
                    <a:srgbClr val="FFFFFF"/>
                  </a:solidFill>
                </a:uFill>
                <a:latin typeface="Calibri"/>
              </a:rPr>
              <a:t>Second level</a:t>
            </a:r>
            <a:endParaRPr lang="en-US" sz="2800" b="0" strike="noStrike" spc="-1">
              <a:solidFill>
                <a:srgbClr val="C6E7FC"/>
              </a:solidFill>
              <a:uFill>
                <a:solidFill>
                  <a:srgbClr val="FFFFFF"/>
                </a:solidFill>
              </a:uFill>
              <a:latin typeface="Calibri"/>
            </a:endParaRPr>
          </a:p>
          <a:p>
            <a:pPr marL="1143000" lvl="2" indent="-228240">
              <a:lnSpc>
                <a:spcPct val="100000"/>
              </a:lnSpc>
              <a:buClr>
                <a:srgbClr val="C6E7FC"/>
              </a:buClr>
              <a:buFont typeface="Arial"/>
              <a:buChar char="•"/>
            </a:pPr>
            <a:r>
              <a:rPr lang="en-US" sz="2000" b="0" strike="noStrike" spc="-1">
                <a:solidFill>
                  <a:srgbClr val="C6E7FC"/>
                </a:solidFill>
                <a:uFill>
                  <a:solidFill>
                    <a:srgbClr val="FFFFFF"/>
                  </a:solidFill>
                </a:uFill>
                <a:latin typeface="Calibri"/>
              </a:rPr>
              <a:t>Third level</a:t>
            </a:r>
            <a:endParaRPr lang="en-US" sz="2800" b="0" strike="noStrike" spc="-1">
              <a:solidFill>
                <a:srgbClr val="C6E7FC"/>
              </a:solidFill>
              <a:uFill>
                <a:solidFill>
                  <a:srgbClr val="FFFFFF"/>
                </a:solidFill>
              </a:uFill>
              <a:latin typeface="Calibri"/>
            </a:endParaRPr>
          </a:p>
          <a:p>
            <a:pPr marL="1600200" lvl="3" indent="-228240">
              <a:lnSpc>
                <a:spcPct val="100000"/>
              </a:lnSpc>
              <a:buClr>
                <a:srgbClr val="C6E7FC"/>
              </a:buClr>
              <a:buFont typeface="Arial"/>
              <a:buChar char="•"/>
            </a:pPr>
            <a:r>
              <a:rPr lang="en-US" sz="1800" b="0" strike="noStrike" spc="-1">
                <a:solidFill>
                  <a:srgbClr val="C6E7FC"/>
                </a:solidFill>
                <a:uFill>
                  <a:solidFill>
                    <a:srgbClr val="FFFFFF"/>
                  </a:solidFill>
                </a:uFill>
                <a:latin typeface="Calibri"/>
              </a:rPr>
              <a:t>Fourth level</a:t>
            </a:r>
            <a:endParaRPr lang="en-US" sz="2800" b="0" strike="noStrike" spc="-1">
              <a:solidFill>
                <a:srgbClr val="C6E7FC"/>
              </a:solidFill>
              <a:uFill>
                <a:solidFill>
                  <a:srgbClr val="FFFFFF"/>
                </a:solidFill>
              </a:uFill>
              <a:latin typeface="Calibri"/>
            </a:endParaRPr>
          </a:p>
          <a:p>
            <a:pPr marL="2057400" lvl="4" indent="-228240">
              <a:lnSpc>
                <a:spcPct val="100000"/>
              </a:lnSpc>
              <a:buClr>
                <a:srgbClr val="C6E7FC"/>
              </a:buClr>
              <a:buFont typeface="Arial"/>
              <a:buChar char="•"/>
            </a:pPr>
            <a:r>
              <a:rPr lang="en-US" sz="1800" b="0" strike="noStrike" spc="-1">
                <a:solidFill>
                  <a:srgbClr val="C6E7FC"/>
                </a:solidFill>
                <a:uFill>
                  <a:solidFill>
                    <a:srgbClr val="FFFFFF"/>
                  </a:solidFill>
                </a:uFill>
                <a:latin typeface="Calibri"/>
              </a:rPr>
              <a:t>Fifth level</a:t>
            </a:r>
            <a:endParaRPr lang="en-US" sz="2800" b="0" strike="noStrike" spc="-1">
              <a:solidFill>
                <a:srgbClr val="C6E7FC"/>
              </a:solidFill>
              <a:uFill>
                <a:solidFill>
                  <a:srgbClr val="FFFFFF"/>
                </a:solidFill>
              </a:uFill>
              <a:latin typeface="Calibri"/>
            </a:endParaRPr>
          </a:p>
        </p:txBody>
      </p:sp>
      <p:sp>
        <p:nvSpPr>
          <p:cNvPr id="318" name="PlaceHolder 3"/>
          <p:cNvSpPr>
            <a:spLocks noGrp="1"/>
          </p:cNvSpPr>
          <p:nvPr>
            <p:ph type="dt"/>
          </p:nvPr>
        </p:nvSpPr>
        <p:spPr>
          <a:xfrm>
            <a:off x="628560" y="6356520"/>
            <a:ext cx="205704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319" name="PlaceHolder 4"/>
          <p:cNvSpPr>
            <a:spLocks noGrp="1"/>
          </p:cNvSpPr>
          <p:nvPr>
            <p:ph type="ftr"/>
          </p:nvPr>
        </p:nvSpPr>
        <p:spPr>
          <a:xfrm>
            <a:off x="3029040" y="6356520"/>
            <a:ext cx="3085920" cy="364680"/>
          </a:xfrm>
          <a:prstGeom prst="rect">
            <a:avLst/>
          </a:prstGeom>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320" name="PlaceHolder 5"/>
          <p:cNvSpPr>
            <a:spLocks noGrp="1"/>
          </p:cNvSpPr>
          <p:nvPr>
            <p:ph type="sldNum"/>
          </p:nvPr>
        </p:nvSpPr>
        <p:spPr>
          <a:xfrm>
            <a:off x="6458040" y="6356520"/>
            <a:ext cx="2057040" cy="364680"/>
          </a:xfrm>
          <a:prstGeom prst="rect">
            <a:avLst/>
          </a:prstGeom>
        </p:spPr>
        <p:txBody>
          <a:bodyPr anchor="ctr"/>
          <a:lstStyle/>
          <a:p>
            <a:pPr algn="r">
              <a:lnSpc>
                <a:spcPct val="100000"/>
              </a:lnSpc>
            </a:pPr>
            <a:fld id="{5ADCFF0D-0726-4D8C-ADEB-0F24C7BEA544}"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5" name="PlaceHolder 1"/>
          <p:cNvSpPr>
            <a:spLocks noGrp="1"/>
          </p:cNvSpPr>
          <p:nvPr>
            <p:ph type="title"/>
          </p:nvPr>
        </p:nvSpPr>
        <p:spPr>
          <a:xfrm>
            <a:off x="623880" y="1709640"/>
            <a:ext cx="7886520" cy="2852280"/>
          </a:xfrm>
          <a:prstGeom prst="rect">
            <a:avLst/>
          </a:prstGeom>
        </p:spPr>
        <p:txBody>
          <a:bodyPr anchor="b"/>
          <a:lstStyle/>
          <a:p>
            <a:pPr>
              <a:lnSpc>
                <a:spcPct val="100000"/>
              </a:lnSpc>
            </a:pPr>
            <a:r>
              <a:rPr lang="en-US" sz="6000" b="0" strike="noStrike" spc="-1">
                <a:solidFill>
                  <a:srgbClr val="C6E7FC"/>
                </a:solidFill>
                <a:uFill>
                  <a:solidFill>
                    <a:srgbClr val="FFFFFF"/>
                  </a:solidFill>
                </a:uFill>
                <a:latin typeface="Calibri Light"/>
              </a:rPr>
              <a:t>Click to edit Master title style</a:t>
            </a:r>
            <a:endParaRPr lang="en-US" sz="1800" b="0" strike="noStrike" spc="-1">
              <a:solidFill>
                <a:srgbClr val="C6E7FC"/>
              </a:solidFill>
              <a:uFill>
                <a:solidFill>
                  <a:srgbClr val="FFFFFF"/>
                </a:solidFill>
              </a:uFill>
              <a:latin typeface="Calibri"/>
            </a:endParaRPr>
          </a:p>
        </p:txBody>
      </p:sp>
      <p:sp>
        <p:nvSpPr>
          <p:cNvPr id="356" name="PlaceHolder 2"/>
          <p:cNvSpPr>
            <a:spLocks noGrp="1"/>
          </p:cNvSpPr>
          <p:nvPr>
            <p:ph type="body"/>
          </p:nvPr>
        </p:nvSpPr>
        <p:spPr>
          <a:xfrm>
            <a:off x="623880" y="4589640"/>
            <a:ext cx="7886520" cy="1499760"/>
          </a:xfrm>
          <a:prstGeom prst="rect">
            <a:avLst/>
          </a:prstGeom>
        </p:spPr>
        <p:txBody>
          <a:bodyPr/>
          <a:lstStyle/>
          <a:p>
            <a:pPr marL="432000" indent="-324000">
              <a:buClr>
                <a:srgbClr val="000000"/>
              </a:buClr>
              <a:buSzPct val="45000"/>
              <a:buFont typeface="Wingdings" charset="2"/>
              <a:buChar char=""/>
            </a:pPr>
            <a:r>
              <a:rPr lang="en-US" sz="2400" b="0" strike="noStrike" spc="-1">
                <a:solidFill>
                  <a:srgbClr val="C6E7FC"/>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400" b="0" strike="noStrike" spc="-1">
                <a:solidFill>
                  <a:srgbClr val="C6E7FC"/>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400" b="0" strike="noStrike" spc="-1">
                <a:solidFill>
                  <a:srgbClr val="C6E7FC"/>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400" b="0" strike="noStrike" spc="-1">
                <a:solidFill>
                  <a:srgbClr val="C6E7FC"/>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400" b="0" strike="noStrike" spc="-1">
                <a:solidFill>
                  <a:srgbClr val="C6E7FC"/>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400" b="0" strike="noStrike" spc="-1">
                <a:solidFill>
                  <a:srgbClr val="C6E7FC"/>
                </a:solidFill>
                <a:uFill>
                  <a:solidFill>
                    <a:srgbClr val="FFFFFF"/>
                  </a:solidFill>
                </a:uFill>
                <a:latin typeface="Calibri"/>
              </a:rPr>
              <a:t>Sixth Outline Level</a:t>
            </a:r>
          </a:p>
          <a:p>
            <a:pPr>
              <a:lnSpc>
                <a:spcPct val="100000"/>
              </a:lnSpc>
            </a:pPr>
            <a:r>
              <a:rPr lang="en-US" sz="2400" b="0" strike="noStrike" spc="-1">
                <a:solidFill>
                  <a:srgbClr val="C6E7FC"/>
                </a:solidFill>
                <a:uFill>
                  <a:solidFill>
                    <a:srgbClr val="FFFFFF"/>
                  </a:solidFill>
                </a:uFill>
                <a:latin typeface="Calibri"/>
              </a:rPr>
              <a:t>Seventh Outline LevelClick to edit Master text styles</a:t>
            </a:r>
          </a:p>
        </p:txBody>
      </p:sp>
      <p:sp>
        <p:nvSpPr>
          <p:cNvPr id="357" name="PlaceHolder 3"/>
          <p:cNvSpPr>
            <a:spLocks noGrp="1"/>
          </p:cNvSpPr>
          <p:nvPr>
            <p:ph type="dt"/>
          </p:nvPr>
        </p:nvSpPr>
        <p:spPr>
          <a:xfrm>
            <a:off x="628560" y="6356520"/>
            <a:ext cx="2057040" cy="364680"/>
          </a:xfrm>
          <a:prstGeom prst="rect">
            <a:avLst/>
          </a:prstGeom>
        </p:spPr>
        <p:txBody>
          <a:bodyPr anchor="ctr"/>
          <a:lstStyle/>
          <a:p>
            <a:endParaRPr lang="en-US" sz="2400" b="0" strike="noStrike" spc="-1">
              <a:solidFill>
                <a:srgbClr val="000000"/>
              </a:solidFill>
              <a:uFill>
                <a:solidFill>
                  <a:srgbClr val="FFFFFF"/>
                </a:solidFill>
              </a:uFill>
              <a:latin typeface="Times New Roman"/>
            </a:endParaRPr>
          </a:p>
        </p:txBody>
      </p:sp>
      <p:sp>
        <p:nvSpPr>
          <p:cNvPr id="358" name="PlaceHolder 4"/>
          <p:cNvSpPr>
            <a:spLocks noGrp="1"/>
          </p:cNvSpPr>
          <p:nvPr>
            <p:ph type="ftr"/>
          </p:nvPr>
        </p:nvSpPr>
        <p:spPr>
          <a:xfrm>
            <a:off x="3029040" y="6356520"/>
            <a:ext cx="3085920" cy="364680"/>
          </a:xfrm>
          <a:prstGeom prst="rect">
            <a:avLst/>
          </a:prstGeom>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359" name="PlaceHolder 5"/>
          <p:cNvSpPr>
            <a:spLocks noGrp="1"/>
          </p:cNvSpPr>
          <p:nvPr>
            <p:ph type="sldNum"/>
          </p:nvPr>
        </p:nvSpPr>
        <p:spPr>
          <a:xfrm>
            <a:off x="6458040" y="6356520"/>
            <a:ext cx="2057040" cy="364680"/>
          </a:xfrm>
          <a:prstGeom prst="rect">
            <a:avLst/>
          </a:prstGeom>
        </p:spPr>
        <p:txBody>
          <a:bodyPr anchor="ctr"/>
          <a:lstStyle/>
          <a:p>
            <a:pPr algn="r">
              <a:lnSpc>
                <a:spcPct val="100000"/>
              </a:lnSpc>
            </a:pPr>
            <a:fld id="{C79EF604-9677-46DA-96C1-93C7E8C8F7D9}" type="slidenum">
              <a:rPr lang="en-US" sz="1200" b="0" strike="noStrike" spc="-1">
                <a:solidFill>
                  <a:srgbClr val="8B8B8B"/>
                </a:solidFill>
                <a:uFill>
                  <a:solidFill>
                    <a:srgbClr val="FFFFFF"/>
                  </a:solidFill>
                </a:uFill>
                <a:latin typeface="Calibri"/>
              </a:rPr>
              <a:pPr algn="r">
                <a:lnSpc>
                  <a:spcPct val="100000"/>
                </a:lnSpc>
              </a:p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3.xml"/><Relationship Id="rId1" Type="http://schemas.openxmlformats.org/officeDocument/2006/relationships/slideLayout" Target="../slideLayouts/slideLayout10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9.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10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1.xml"/></Relationships>
</file>

<file path=ppt/slides/_rels/slide10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109.xml"/></Relationships>
</file>

<file path=ppt/slides/_rels/slide10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109.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10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9.xml"/></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0.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4.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4.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4.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4.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4.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4.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6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4.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73.xml"/><Relationship Id="rId4" Type="http://schemas.openxmlformats.org/officeDocument/2006/relationships/hyperlink" Target="http://www.aadmd.org/ntg/curriculum" TargetMode="Externa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3.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97.xml"/><Relationship Id="rId4"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5.xml"/></Relationships>
</file>

<file path=ppt/slides/_rels/slide94.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85.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7.xml"/></Relationships>
</file>

<file path=ppt/slides/_rels/slide9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76600" y="2057400"/>
            <a:ext cx="2362200" cy="3403800"/>
          </a:xfrm>
          <a:prstGeom prst="rect">
            <a:avLst/>
          </a:prstGeom>
          <a:noFill/>
          <a:ln w="9525">
            <a:noFill/>
            <a:miter lim="800000"/>
            <a:headEnd/>
            <a:tailEnd/>
          </a:ln>
        </p:spPr>
      </p:pic>
      <p:sp>
        <p:nvSpPr>
          <p:cNvPr id="5" name="CustomShape 2"/>
          <p:cNvSpPr/>
          <p:nvPr/>
        </p:nvSpPr>
        <p:spPr>
          <a:xfrm>
            <a:off x="152400" y="228600"/>
            <a:ext cx="8763000" cy="1828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pc="-1" dirty="0">
                <a:uFill>
                  <a:solidFill>
                    <a:srgbClr val="FFFFFF"/>
                  </a:solidFill>
                </a:uFill>
                <a:latin typeface="Times New Roman" pitchFamily="18" charset="0"/>
                <a:cs typeface="Times New Roman" pitchFamily="18" charset="0"/>
              </a:rPr>
              <a:t>Aging and Dementia:  The Graying of Individuals with Intellectual &amp; Developmental Disabilities </a:t>
            </a:r>
          </a:p>
        </p:txBody>
      </p:sp>
      <p:sp>
        <p:nvSpPr>
          <p:cNvPr id="6" name="CustomShape 2"/>
          <p:cNvSpPr/>
          <p:nvPr/>
        </p:nvSpPr>
        <p:spPr>
          <a:xfrm>
            <a:off x="152400" y="5410200"/>
            <a:ext cx="8763000" cy="9144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pc="-1" dirty="0">
                <a:uFill>
                  <a:solidFill>
                    <a:srgbClr val="FFFFFF"/>
                  </a:solidFill>
                </a:uFill>
                <a:latin typeface="Times New Roman" pitchFamily="18" charset="0"/>
                <a:cs typeface="Times New Roman" pitchFamily="18" charset="0"/>
              </a:rPr>
              <a:t>2019 DD/ID Workshop</a:t>
            </a:r>
          </a:p>
          <a:p>
            <a:pPr algn="ctr">
              <a:lnSpc>
                <a:spcPct val="100000"/>
              </a:lnSpc>
            </a:pPr>
            <a:r>
              <a:rPr lang="en-US" sz="3600" b="1" spc="-1" dirty="0">
                <a:uFill>
                  <a:solidFill>
                    <a:srgbClr val="FFFFFF"/>
                  </a:solidFill>
                </a:uFill>
                <a:latin typeface="Times New Roman" pitchFamily="18" charset="0"/>
                <a:cs typeface="Times New Roman" pitchFamily="18" charset="0"/>
              </a:rPr>
              <a:t>Rick Rader, MD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3" name="Picture 3" descr="C:\Users\sjenkins.OGC.000\Desktop\IMG_2541.jpg"/>
          <p:cNvPicPr>
            <a:picLocks noChangeAspect="1" noChangeArrowheads="1"/>
          </p:cNvPicPr>
          <p:nvPr/>
        </p:nvPicPr>
        <p:blipFill>
          <a:blip r:embed="rId2" cstate="print"/>
          <a:srcRect/>
          <a:stretch>
            <a:fillRect/>
          </a:stretch>
        </p:blipFill>
        <p:spPr bwMode="auto">
          <a:xfrm>
            <a:off x="3124200" y="533400"/>
            <a:ext cx="3022600" cy="6009842"/>
          </a:xfrm>
          <a:prstGeom prst="rect">
            <a:avLst/>
          </a:prstGeom>
          <a:noFill/>
          <a:ln w="31750">
            <a:solidFill>
              <a:schemeClr val="tx1"/>
            </a:solid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628560" y="365040"/>
            <a:ext cx="7886520" cy="1325160"/>
          </a:xfrm>
          <a:prstGeom prst="rect">
            <a:avLst/>
          </a:prstGeom>
          <a:solidFill>
            <a:srgbClr val="04A8A4"/>
          </a:solidFill>
          <a:ln>
            <a:noFill/>
          </a:ln>
        </p:spPr>
        <p:txBody>
          <a:bodyPr anchor="ctr"/>
          <a:lstStyle/>
          <a:p>
            <a:pPr algn="ctr">
              <a:lnSpc>
                <a:spcPct val="100000"/>
              </a:lnSpc>
            </a:pPr>
            <a:r>
              <a:rPr lang="en-US" sz="4400" b="1" strike="noStrike" spc="-1">
                <a:solidFill>
                  <a:srgbClr val="C6E7FC"/>
                </a:solidFill>
                <a:uFill>
                  <a:solidFill>
                    <a:srgbClr val="FFFFFF"/>
                  </a:solidFill>
                </a:uFill>
                <a:latin typeface="Calibri Light"/>
              </a:rPr>
              <a:t>Increasing Impairments
Increasing Supervision</a:t>
            </a:r>
            <a:endParaRPr lang="en-US" sz="1800" b="0" strike="noStrike" spc="-1">
              <a:solidFill>
                <a:srgbClr val="C6E7FC"/>
              </a:solidFill>
              <a:uFill>
                <a:solidFill>
                  <a:srgbClr val="FFFFFF"/>
                </a:solidFill>
              </a:uFill>
              <a:latin typeface="Calibri"/>
            </a:endParaRPr>
          </a:p>
        </p:txBody>
      </p:sp>
      <p:sp>
        <p:nvSpPr>
          <p:cNvPr id="730" name="TextShape 2"/>
          <p:cNvSpPr txBox="1"/>
          <p:nvPr/>
        </p:nvSpPr>
        <p:spPr>
          <a:xfrm>
            <a:off x="628560" y="1825560"/>
            <a:ext cx="7886520" cy="4350960"/>
          </a:xfrm>
          <a:prstGeom prst="rect">
            <a:avLst/>
          </a:prstGeom>
          <a:noFill/>
          <a:ln>
            <a:noFill/>
          </a:ln>
        </p:spPr>
        <p:txBody>
          <a:bodyPr/>
          <a:lstStyle/>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Routine                comfort = safety and control = fewer behaviors.</a:t>
            </a:r>
            <a:endParaRPr lang="en-US" sz="2800" b="0" strike="noStrike" spc="-1">
              <a:solidFill>
                <a:srgbClr val="C6E7FC"/>
              </a:solidFill>
              <a:uFill>
                <a:solidFill>
                  <a:srgbClr val="FFFFFF"/>
                </a:solidFill>
              </a:uFill>
              <a:latin typeface="Calibri"/>
            </a:endParaRPr>
          </a:p>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Fewer steps to activities and tasks </a:t>
            </a:r>
            <a:endParaRPr lang="en-US" sz="2800" b="0" strike="noStrike" spc="-1">
              <a:solidFill>
                <a:srgbClr val="C6E7FC"/>
              </a:solidFill>
              <a:uFill>
                <a:solidFill>
                  <a:srgbClr val="FFFFFF"/>
                </a:solidFill>
              </a:uFill>
              <a:latin typeface="Calibri"/>
            </a:endParaRPr>
          </a:p>
          <a:p>
            <a:pPr marL="685800" lvl="1" indent="-22824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Adapt…but don’t take them away!</a:t>
            </a:r>
            <a:endParaRPr lang="en-US" sz="2000" b="0" strike="noStrike" spc="-1">
              <a:solidFill>
                <a:srgbClr val="C6E7FC"/>
              </a:solidFill>
              <a:uFill>
                <a:solidFill>
                  <a:srgbClr val="FFFFFF"/>
                </a:solidFill>
              </a:uFill>
              <a:latin typeface="Calibri"/>
            </a:endParaRPr>
          </a:p>
          <a:p>
            <a:pPr marL="1143000" lvl="2" indent="-228240">
              <a:lnSpc>
                <a:spcPct val="100000"/>
              </a:lnSpc>
              <a:buClr>
                <a:srgbClr val="000000"/>
              </a:buClr>
              <a:buFont typeface="Arial"/>
              <a:buChar char="•"/>
            </a:pPr>
            <a:r>
              <a:rPr lang="en-US" sz="2000" b="0" strike="noStrike" spc="-1">
                <a:solidFill>
                  <a:srgbClr val="000000"/>
                </a:solidFill>
                <a:uFill>
                  <a:solidFill>
                    <a:srgbClr val="FFFFFF"/>
                  </a:solidFill>
                </a:uFill>
                <a:latin typeface="Calibri"/>
              </a:rPr>
              <a:t>Early stage – can make a sandwich unassisted.</a:t>
            </a:r>
            <a:endParaRPr lang="en-US" sz="1800" b="0" strike="noStrike" spc="-1">
              <a:solidFill>
                <a:srgbClr val="C6E7FC"/>
              </a:solidFill>
              <a:uFill>
                <a:solidFill>
                  <a:srgbClr val="FFFFFF"/>
                </a:solidFill>
              </a:uFill>
              <a:latin typeface="Calibri"/>
            </a:endParaRPr>
          </a:p>
          <a:p>
            <a:pPr marL="1143000" lvl="2" indent="-228240">
              <a:lnSpc>
                <a:spcPct val="100000"/>
              </a:lnSpc>
              <a:buClr>
                <a:srgbClr val="000000"/>
              </a:buClr>
              <a:buFont typeface="Arial"/>
              <a:buChar char="•"/>
            </a:pPr>
            <a:r>
              <a:rPr lang="en-US" sz="2000" b="0" strike="noStrike" spc="-1">
                <a:solidFill>
                  <a:srgbClr val="000000"/>
                </a:solidFill>
                <a:uFill>
                  <a:solidFill>
                    <a:srgbClr val="FFFFFF"/>
                  </a:solidFill>
                </a:uFill>
                <a:latin typeface="Calibri"/>
              </a:rPr>
              <a:t>Now…set out sandwich ingredients, cue the person when they become confused or distracted.</a:t>
            </a:r>
            <a:endParaRPr lang="en-US" sz="1800" b="0" strike="noStrike" spc="-1">
              <a:solidFill>
                <a:srgbClr val="C6E7FC"/>
              </a:solidFill>
              <a:uFill>
                <a:solidFill>
                  <a:srgbClr val="FFFFFF"/>
                </a:solidFill>
              </a:uFill>
              <a:latin typeface="Calibri"/>
            </a:endParaRPr>
          </a:p>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Offer choice but limit…</a:t>
            </a:r>
            <a:endParaRPr lang="en-US" sz="2800" b="0" strike="noStrike" spc="-1">
              <a:solidFill>
                <a:srgbClr val="C6E7FC"/>
              </a:solidFill>
              <a:uFill>
                <a:solidFill>
                  <a:srgbClr val="FFFFFF"/>
                </a:solidFill>
              </a:uFill>
              <a:latin typeface="Calibri"/>
            </a:endParaRPr>
          </a:p>
          <a:p>
            <a:pPr marL="1143000" lvl="2" indent="-228240">
              <a:lnSpc>
                <a:spcPct val="100000"/>
              </a:lnSpc>
              <a:buClr>
                <a:srgbClr val="000000"/>
              </a:buClr>
              <a:buFont typeface="Arial"/>
              <a:buChar char="•"/>
            </a:pPr>
            <a:r>
              <a:rPr lang="en-US" sz="2000" b="0" strike="noStrike" spc="-1">
                <a:solidFill>
                  <a:srgbClr val="000000"/>
                </a:solidFill>
                <a:uFill>
                  <a:solidFill>
                    <a:srgbClr val="FFFFFF"/>
                  </a:solidFill>
                </a:uFill>
                <a:latin typeface="Calibri"/>
              </a:rPr>
              <a:t>Would you like to wear the red shirt or the blue shirt?</a:t>
            </a:r>
            <a:endParaRPr lang="en-US" sz="1800" b="0" strike="noStrike" spc="-1">
              <a:solidFill>
                <a:srgbClr val="C6E7FC"/>
              </a:solidFill>
              <a:uFill>
                <a:solidFill>
                  <a:srgbClr val="FFFFFF"/>
                </a:solidFill>
              </a:uFill>
              <a:latin typeface="Calibri"/>
            </a:endParaRPr>
          </a:p>
          <a:p>
            <a:pPr marL="1143000" lvl="2" indent="-228240">
              <a:lnSpc>
                <a:spcPct val="100000"/>
              </a:lnSpc>
              <a:buClr>
                <a:srgbClr val="000000"/>
              </a:buClr>
              <a:buFont typeface="Arial"/>
              <a:buChar char="•"/>
            </a:pPr>
            <a:r>
              <a:rPr lang="en-US" sz="2000" b="0" strike="noStrike" spc="-1">
                <a:solidFill>
                  <a:srgbClr val="000000"/>
                </a:solidFill>
                <a:uFill>
                  <a:solidFill>
                    <a:srgbClr val="FFFFFF"/>
                  </a:solidFill>
                </a:uFill>
                <a:latin typeface="Calibri"/>
              </a:rPr>
              <a:t>Would you like a peanut butter or ham and cheese sandwich for lunch?</a:t>
            </a:r>
            <a:endParaRPr lang="en-US" sz="1800" b="0" strike="noStrike" spc="-1">
              <a:solidFill>
                <a:srgbClr val="C6E7FC"/>
              </a:solidFill>
              <a:uFill>
                <a:solidFill>
                  <a:srgbClr val="FFFFFF"/>
                </a:solidFill>
              </a:uFill>
              <a:latin typeface="Calibri"/>
            </a:endParaRPr>
          </a:p>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Rely on visual cues instead of written.</a:t>
            </a:r>
            <a:endParaRPr lang="en-US" sz="2800" b="0" strike="noStrike" spc="-1">
              <a:solidFill>
                <a:srgbClr val="C6E7FC"/>
              </a:solidFill>
              <a:uFill>
                <a:solidFill>
                  <a:srgbClr val="FFFFFF"/>
                </a:solidFill>
              </a:uFill>
              <a:latin typeface="Calibri"/>
            </a:endParaRPr>
          </a:p>
        </p:txBody>
      </p:sp>
      <p:sp>
        <p:nvSpPr>
          <p:cNvPr id="731" name="TextShape 3"/>
          <p:cNvSpPr txBox="1"/>
          <p:nvPr/>
        </p:nvSpPr>
        <p:spPr>
          <a:xfrm>
            <a:off x="628560" y="6356520"/>
            <a:ext cx="78865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732" name="TextShape 4"/>
          <p:cNvSpPr txBox="1"/>
          <p:nvPr/>
        </p:nvSpPr>
        <p:spPr>
          <a:xfrm>
            <a:off x="6458040" y="6356520"/>
            <a:ext cx="2057040" cy="364680"/>
          </a:xfrm>
          <a:prstGeom prst="rect">
            <a:avLst/>
          </a:prstGeom>
          <a:noFill/>
          <a:ln>
            <a:noFill/>
          </a:ln>
        </p:spPr>
        <p:txBody>
          <a:bodyPr anchor="ctr"/>
          <a:lstStyle/>
          <a:p>
            <a:pPr algn="r">
              <a:lnSpc>
                <a:spcPct val="100000"/>
              </a:lnSpc>
            </a:pPr>
            <a:fld id="{AD665EAA-FACD-4A40-8744-11D1E417CD3E}" type="slidenum">
              <a:rPr lang="en-US" sz="1200" b="0" strike="noStrike" spc="-1">
                <a:solidFill>
                  <a:srgbClr val="8B8B8B"/>
                </a:solidFill>
                <a:uFill>
                  <a:solidFill>
                    <a:srgbClr val="FFFFFF"/>
                  </a:solidFill>
                </a:uFill>
                <a:latin typeface="Calibri"/>
              </a:rPr>
              <a:pPr algn="r">
                <a:lnSpc>
                  <a:spcPct val="100000"/>
                </a:lnSpc>
              </a:pPr>
              <a:t>100</a:t>
            </a:fld>
            <a:endParaRPr lang="en-US" sz="1400" b="0" strike="noStrike" spc="-1">
              <a:solidFill>
                <a:srgbClr val="000000"/>
              </a:solidFill>
              <a:uFill>
                <a:solidFill>
                  <a:srgbClr val="FFFFFF"/>
                </a:solidFill>
              </a:uFill>
              <a:latin typeface="Times New Roman"/>
            </a:endParaRPr>
          </a:p>
        </p:txBody>
      </p:sp>
      <p:sp>
        <p:nvSpPr>
          <p:cNvPr id="733" name="CustomShape 5"/>
          <p:cNvSpPr/>
          <p:nvPr/>
        </p:nvSpPr>
        <p:spPr>
          <a:xfrm>
            <a:off x="2252880" y="1825560"/>
            <a:ext cx="1033200" cy="410400"/>
          </a:xfrm>
          <a:prstGeom prst="stripedRightArrow">
            <a:avLst>
              <a:gd name="adj1" fmla="val 50000"/>
              <a:gd name="adj2" fmla="val 50000"/>
            </a:avLst>
          </a:prstGeom>
          <a:solidFill>
            <a:schemeClr val="accent5">
              <a:lumMod val="75000"/>
            </a:schemeClr>
          </a:solid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TextShape 1"/>
          <p:cNvSpPr txBox="1"/>
          <p:nvPr/>
        </p:nvSpPr>
        <p:spPr>
          <a:xfrm>
            <a:off x="628560" y="353160"/>
            <a:ext cx="788652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Clinical Features of
 Various Dementias</a:t>
            </a:r>
            <a:endParaRPr lang="en-US" sz="1800" b="0" strike="noStrike" spc="-1">
              <a:solidFill>
                <a:srgbClr val="000000"/>
              </a:solidFill>
              <a:uFill>
                <a:solidFill>
                  <a:srgbClr val="FFFFFF"/>
                </a:solidFill>
              </a:uFill>
              <a:latin typeface="Calibri"/>
            </a:endParaRPr>
          </a:p>
        </p:txBody>
      </p:sp>
      <p:sp>
        <p:nvSpPr>
          <p:cNvPr id="735" name="TextShape 2"/>
          <p:cNvSpPr txBox="1"/>
          <p:nvPr/>
        </p:nvSpPr>
        <p:spPr>
          <a:xfrm>
            <a:off x="527040" y="1632960"/>
            <a:ext cx="8229240" cy="4525560"/>
          </a:xfrm>
          <a:prstGeom prst="rect">
            <a:avLst/>
          </a:prstGeom>
          <a:noFill/>
          <a:ln>
            <a:noFill/>
          </a:ln>
        </p:spPr>
        <p:txBody>
          <a:bodyPr/>
          <a:lstStyle/>
          <a:p>
            <a:pPr>
              <a:lnSpc>
                <a:spcPct val="100000"/>
              </a:lnSpc>
            </a:pPr>
            <a:endParaRPr lang="en-US" sz="3200" b="0" strike="noStrike" spc="-1">
              <a:solidFill>
                <a:srgbClr val="000000"/>
              </a:solidFill>
              <a:uFill>
                <a:solidFill>
                  <a:srgbClr val="FFFFFF"/>
                </a:solidFill>
              </a:uFill>
              <a:latin typeface="Calibri"/>
            </a:endParaRPr>
          </a:p>
          <a:p>
            <a:pPr>
              <a:lnSpc>
                <a:spcPct val="100000"/>
              </a:lnSpc>
            </a:pPr>
            <a:endParaRPr lang="en-US" sz="3200" b="0" strike="noStrike" spc="-1">
              <a:solidFill>
                <a:srgbClr val="000000"/>
              </a:solidFill>
              <a:uFill>
                <a:solidFill>
                  <a:srgbClr val="FFFFFF"/>
                </a:solidFill>
              </a:uFill>
              <a:latin typeface="Calibri"/>
            </a:endParaRPr>
          </a:p>
          <a:p>
            <a:pPr>
              <a:lnSpc>
                <a:spcPct val="100000"/>
              </a:lnSpc>
            </a:pPr>
            <a:endParaRPr lang="en-US" sz="3200" b="0" strike="noStrike" spc="-1">
              <a:solidFill>
                <a:srgbClr val="000000"/>
              </a:solidFill>
              <a:uFill>
                <a:solidFill>
                  <a:srgbClr val="FFFFFF"/>
                </a:solidFill>
              </a:uFill>
              <a:latin typeface="Calibri"/>
            </a:endParaRPr>
          </a:p>
          <a:p>
            <a:pPr>
              <a:lnSpc>
                <a:spcPct val="100000"/>
              </a:lnSpc>
            </a:pPr>
            <a:endParaRPr lang="en-US" sz="3200" b="0" strike="noStrike" spc="-1">
              <a:solidFill>
                <a:srgbClr val="000000"/>
              </a:solidFill>
              <a:uFill>
                <a:solidFill>
                  <a:srgbClr val="FFFFFF"/>
                </a:solidFill>
              </a:uFill>
              <a:latin typeface="Calibri"/>
            </a:endParaRPr>
          </a:p>
          <a:p>
            <a:pPr>
              <a:lnSpc>
                <a:spcPct val="100000"/>
              </a:lnSpc>
            </a:pPr>
            <a:endParaRPr lang="en-US" sz="3200" b="0" strike="noStrike" spc="-1">
              <a:solidFill>
                <a:srgbClr val="000000"/>
              </a:solidFill>
              <a:uFill>
                <a:solidFill>
                  <a:srgbClr val="FFFFFF"/>
                </a:solidFill>
              </a:uFill>
              <a:latin typeface="Calibri"/>
            </a:endParaRPr>
          </a:p>
          <a:p>
            <a:pPr>
              <a:lnSpc>
                <a:spcPct val="100000"/>
              </a:lnSpc>
            </a:pPr>
            <a:endParaRPr lang="en-US" sz="3200" b="0" strike="noStrike" spc="-1">
              <a:solidFill>
                <a:srgbClr val="000000"/>
              </a:solidFill>
              <a:uFill>
                <a:solidFill>
                  <a:srgbClr val="FFFFFF"/>
                </a:solidFill>
              </a:uFill>
              <a:latin typeface="Calibri"/>
            </a:endParaRPr>
          </a:p>
          <a:p>
            <a:pPr>
              <a:lnSpc>
                <a:spcPct val="100000"/>
              </a:lnSpc>
            </a:pPr>
            <a:endParaRPr lang="en-US" sz="3200" b="0" strike="noStrike" spc="-1">
              <a:solidFill>
                <a:srgbClr val="000000"/>
              </a:solidFill>
              <a:uFill>
                <a:solidFill>
                  <a:srgbClr val="FFFFFF"/>
                </a:solidFill>
              </a:uFill>
              <a:latin typeface="Calibri"/>
            </a:endParaRPr>
          </a:p>
        </p:txBody>
      </p:sp>
      <p:sp>
        <p:nvSpPr>
          <p:cNvPr id="736" name="TextShape 3"/>
          <p:cNvSpPr txBox="1"/>
          <p:nvPr/>
        </p:nvSpPr>
        <p:spPr>
          <a:xfrm>
            <a:off x="317520" y="6356520"/>
            <a:ext cx="77263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pic>
        <p:nvPicPr>
          <p:cNvPr id="737" name="Picture 3"/>
          <p:cNvPicPr/>
          <p:nvPr/>
        </p:nvPicPr>
        <p:blipFill>
          <a:blip r:embed="rId3" cstate="print"/>
          <a:srcRect t="21064"/>
          <a:stretch/>
        </p:blipFill>
        <p:spPr>
          <a:xfrm>
            <a:off x="152640" y="1826640"/>
            <a:ext cx="8914680" cy="3324600"/>
          </a:xfrm>
          <a:prstGeom prst="rect">
            <a:avLst/>
          </a:prstGeom>
          <a:ln>
            <a:noFill/>
          </a:ln>
        </p:spPr>
      </p:pic>
      <p:sp>
        <p:nvSpPr>
          <p:cNvPr id="738" name="CustomShape 4"/>
          <p:cNvSpPr/>
          <p:nvPr/>
        </p:nvSpPr>
        <p:spPr>
          <a:xfrm>
            <a:off x="317520" y="2308680"/>
            <a:ext cx="1976760" cy="90864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739" name="CustomShape 5"/>
          <p:cNvSpPr/>
          <p:nvPr/>
        </p:nvSpPr>
        <p:spPr>
          <a:xfrm>
            <a:off x="2684160" y="2314800"/>
            <a:ext cx="1596960" cy="64296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740" name="CustomShape 6"/>
          <p:cNvSpPr/>
          <p:nvPr/>
        </p:nvSpPr>
        <p:spPr>
          <a:xfrm>
            <a:off x="4791240" y="2308680"/>
            <a:ext cx="1774800" cy="60588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741" name="CustomShape 7"/>
          <p:cNvSpPr/>
          <p:nvPr/>
        </p:nvSpPr>
        <p:spPr>
          <a:xfrm>
            <a:off x="7129800" y="2362320"/>
            <a:ext cx="1499760" cy="509040"/>
          </a:xfrm>
          <a:prstGeom prst="ellipse">
            <a:avLst/>
          </a:prstGeom>
          <a:noFill/>
          <a:ln>
            <a:round/>
          </a:ln>
        </p:spPr>
        <p:style>
          <a:lnRef idx="2">
            <a:schemeClr val="accent1">
              <a:shade val="50000"/>
            </a:schemeClr>
          </a:lnRef>
          <a:fillRef idx="1">
            <a:schemeClr val="accent1"/>
          </a:fillRef>
          <a:effectRef idx="0">
            <a:schemeClr val="accent1"/>
          </a:effectRef>
          <a:fontRef idx="minor"/>
        </p:style>
      </p:sp>
      <p:sp>
        <p:nvSpPr>
          <p:cNvPr id="742" name="CustomShape 8"/>
          <p:cNvSpPr/>
          <p:nvPr/>
        </p:nvSpPr>
        <p:spPr>
          <a:xfrm>
            <a:off x="187560" y="5160600"/>
            <a:ext cx="8788320" cy="63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Calibri"/>
              </a:rPr>
              <a:t>Although the brain neuropathy will differ, caregivers need to note the nature of the behaviors exhibited.</a:t>
            </a:r>
            <a:endParaRPr lang="en-US" sz="1800" b="0" strike="noStrike" spc="-1">
              <a:solidFill>
                <a:srgbClr val="000000"/>
              </a:solidFill>
              <a:uFill>
                <a:solidFill>
                  <a:srgbClr val="FFFFFF"/>
                </a:solidFill>
              </a:uFill>
              <a:latin typeface="Arial"/>
            </a:endParaRPr>
          </a:p>
        </p:txBody>
      </p:sp>
      <p:sp>
        <p:nvSpPr>
          <p:cNvPr id="743" name="TextShape 9"/>
          <p:cNvSpPr txBox="1"/>
          <p:nvPr/>
        </p:nvSpPr>
        <p:spPr>
          <a:xfrm>
            <a:off x="6553080" y="6356520"/>
            <a:ext cx="2133360" cy="364680"/>
          </a:xfrm>
          <a:prstGeom prst="rect">
            <a:avLst/>
          </a:prstGeom>
          <a:noFill/>
          <a:ln>
            <a:noFill/>
          </a:ln>
        </p:spPr>
        <p:txBody>
          <a:bodyPr anchor="ctr"/>
          <a:lstStyle/>
          <a:p>
            <a:pPr algn="r">
              <a:lnSpc>
                <a:spcPct val="100000"/>
              </a:lnSpc>
            </a:pPr>
            <a:fld id="{CA22ED2D-F167-45D6-8C8D-14CF911F3860}" type="slidenum">
              <a:rPr lang="en-US" sz="1200" b="0" strike="noStrike" spc="-1">
                <a:solidFill>
                  <a:srgbClr val="8B8B8B"/>
                </a:solidFill>
                <a:uFill>
                  <a:solidFill>
                    <a:srgbClr val="FFFFFF"/>
                  </a:solidFill>
                </a:uFill>
                <a:latin typeface="Calibri"/>
              </a:rPr>
              <a:pPr algn="r">
                <a:lnSpc>
                  <a:spcPct val="100000"/>
                </a:lnSpc>
              </a:pPr>
              <a:t>101</a:t>
            </a:fld>
            <a:endParaRPr lang="en-US" sz="1400" b="0" strike="noStrike" spc="-1">
              <a:solidFill>
                <a:srgbClr val="000000"/>
              </a:solidFill>
              <a:uFill>
                <a:solidFill>
                  <a:srgbClr val="FFFFFF"/>
                </a:solidFill>
              </a:uFill>
              <a:latin typeface="Times New Roman"/>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TextShape 1"/>
          <p:cNvSpPr txBox="1"/>
          <p:nvPr/>
        </p:nvSpPr>
        <p:spPr>
          <a:xfrm>
            <a:off x="628560" y="365040"/>
            <a:ext cx="788652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Light"/>
              </a:rPr>
              <a:t>Why is it Important or Useful to Know Type of Dementia?</a:t>
            </a:r>
            <a:endParaRPr lang="en-US" sz="1800" b="0" strike="noStrike" spc="-1">
              <a:solidFill>
                <a:srgbClr val="000000"/>
              </a:solidFill>
              <a:uFill>
                <a:solidFill>
                  <a:srgbClr val="FFFFFF"/>
                </a:solidFill>
              </a:uFill>
              <a:latin typeface="Calibri"/>
            </a:endParaRPr>
          </a:p>
        </p:txBody>
      </p:sp>
      <p:sp>
        <p:nvSpPr>
          <p:cNvPr id="745" name="TextShape 2"/>
          <p:cNvSpPr txBox="1"/>
          <p:nvPr/>
        </p:nvSpPr>
        <p:spPr>
          <a:xfrm>
            <a:off x="3127680" y="1908360"/>
            <a:ext cx="5878080" cy="4268160"/>
          </a:xfrm>
          <a:prstGeom prst="rect">
            <a:avLst/>
          </a:prstGeom>
          <a:noFill/>
          <a:ln>
            <a:noFill/>
          </a:ln>
        </p:spPr>
        <p:txBody>
          <a:bodyPr/>
          <a:lstStyle/>
          <a:p>
            <a:pPr>
              <a:lnSpc>
                <a:spcPct val="100000"/>
              </a:lnSpc>
            </a:pPr>
            <a:r>
              <a:rPr lang="en-US" b="1" strike="noStrike" spc="-1" dirty="0">
                <a:solidFill>
                  <a:srgbClr val="000000"/>
                </a:solidFill>
                <a:uFill>
                  <a:solidFill>
                    <a:srgbClr val="FFFFFF"/>
                  </a:solidFill>
                </a:uFill>
                <a:latin typeface="Calibri"/>
              </a:rPr>
              <a:t>Different types of dementia have different characteristics.  It can be helpful to know that particular behaviors are part of the disease process and not bad behavior.</a:t>
            </a:r>
            <a:endParaRPr lang="en-US" b="0" strike="noStrike" spc="-1" dirty="0">
              <a:solidFill>
                <a:srgbClr val="000000"/>
              </a:solidFill>
              <a:uFill>
                <a:solidFill>
                  <a:srgbClr val="FFFFFF"/>
                </a:solidFill>
              </a:uFill>
              <a:latin typeface="Calibri"/>
            </a:endParaRPr>
          </a:p>
          <a:p>
            <a:pPr marL="228600" indent="-228240">
              <a:lnSpc>
                <a:spcPct val="90000"/>
              </a:lnSpc>
              <a:buClr>
                <a:srgbClr val="000000"/>
              </a:buClr>
              <a:buFont typeface="Arial"/>
              <a:buChar char="•"/>
            </a:pPr>
            <a:r>
              <a:rPr lang="en-US" b="0" strike="noStrike" spc="-1" dirty="0" err="1">
                <a:solidFill>
                  <a:srgbClr val="000000"/>
                </a:solidFill>
                <a:uFill>
                  <a:solidFill>
                    <a:srgbClr val="FFFFFF"/>
                  </a:solidFill>
                </a:uFill>
                <a:latin typeface="Calibri"/>
              </a:rPr>
              <a:t>Lewy</a:t>
            </a:r>
            <a:r>
              <a:rPr lang="en-US" b="0" strike="noStrike" spc="-1" dirty="0">
                <a:solidFill>
                  <a:srgbClr val="000000"/>
                </a:solidFill>
                <a:uFill>
                  <a:solidFill>
                    <a:srgbClr val="FFFFFF"/>
                  </a:solidFill>
                </a:uFill>
                <a:latin typeface="Calibri"/>
              </a:rPr>
              <a:t> body – visual hallucinations</a:t>
            </a:r>
          </a:p>
          <a:p>
            <a:pPr marL="228600" indent="-228240">
              <a:lnSpc>
                <a:spcPct val="90000"/>
              </a:lnSpc>
              <a:buClr>
                <a:srgbClr val="000000"/>
              </a:buClr>
              <a:buFont typeface="Arial"/>
              <a:buChar char="•"/>
            </a:pPr>
            <a:r>
              <a:rPr lang="en-US" b="0" strike="noStrike" spc="-1" dirty="0" err="1">
                <a:solidFill>
                  <a:srgbClr val="000000"/>
                </a:solidFill>
                <a:uFill>
                  <a:solidFill>
                    <a:srgbClr val="FFFFFF"/>
                  </a:solidFill>
                </a:uFill>
                <a:latin typeface="Calibri"/>
              </a:rPr>
              <a:t>Fronto</a:t>
            </a:r>
            <a:r>
              <a:rPr lang="en-US" b="0" strike="noStrike" spc="-1" dirty="0">
                <a:solidFill>
                  <a:srgbClr val="000000"/>
                </a:solidFill>
                <a:uFill>
                  <a:solidFill>
                    <a:srgbClr val="FFFFFF"/>
                  </a:solidFill>
                </a:uFill>
                <a:latin typeface="Calibri"/>
              </a:rPr>
              <a:t>-temporal – profound personality change, </a:t>
            </a:r>
            <a:r>
              <a:rPr lang="en-US" b="0" strike="noStrike" spc="-1" dirty="0" err="1">
                <a:solidFill>
                  <a:srgbClr val="000000"/>
                </a:solidFill>
                <a:uFill>
                  <a:solidFill>
                    <a:srgbClr val="FFFFFF"/>
                  </a:solidFill>
                </a:uFill>
                <a:latin typeface="Calibri"/>
              </a:rPr>
              <a:t>disinhibition</a:t>
            </a:r>
            <a:endParaRPr lang="en-US" b="0" strike="noStrike" spc="-1" dirty="0">
              <a:solidFill>
                <a:srgbClr val="000000"/>
              </a:solidFill>
              <a:uFill>
                <a:solidFill>
                  <a:srgbClr val="FFFFFF"/>
                </a:solidFill>
              </a:uFill>
              <a:latin typeface="Calibri"/>
            </a:endParaRPr>
          </a:p>
          <a:p>
            <a:pPr>
              <a:lnSpc>
                <a:spcPct val="90000"/>
              </a:lnSpc>
            </a:pPr>
            <a:endParaRPr lang="en-US" b="0" strike="noStrike" spc="-1" dirty="0">
              <a:solidFill>
                <a:srgbClr val="000000"/>
              </a:solidFill>
              <a:uFill>
                <a:solidFill>
                  <a:srgbClr val="FFFFFF"/>
                </a:solidFill>
              </a:uFill>
              <a:latin typeface="Calibri"/>
            </a:endParaRPr>
          </a:p>
          <a:p>
            <a:pPr>
              <a:lnSpc>
                <a:spcPct val="100000"/>
              </a:lnSpc>
            </a:pPr>
            <a:r>
              <a:rPr lang="en-US" b="1" strike="noStrike" spc="-1" dirty="0">
                <a:solidFill>
                  <a:srgbClr val="000000"/>
                </a:solidFill>
                <a:uFill>
                  <a:solidFill>
                    <a:srgbClr val="FFFFFF"/>
                  </a:solidFill>
                </a:uFill>
                <a:latin typeface="Calibri"/>
              </a:rPr>
              <a:t>The type of dementia may impact what medications are used.</a:t>
            </a:r>
            <a:endParaRPr lang="en-US" b="0" strike="noStrike" spc="-1" dirty="0">
              <a:solidFill>
                <a:srgbClr val="000000"/>
              </a:solidFill>
              <a:uFill>
                <a:solidFill>
                  <a:srgbClr val="FFFFFF"/>
                </a:solidFill>
              </a:uFill>
              <a:latin typeface="Calibri"/>
            </a:endParaRPr>
          </a:p>
          <a:p>
            <a:pPr marL="228600" indent="-228240">
              <a:lnSpc>
                <a:spcPct val="90000"/>
              </a:lnSpc>
              <a:buClr>
                <a:srgbClr val="000000"/>
              </a:buClr>
              <a:buFont typeface="Arial"/>
              <a:buChar char="•"/>
            </a:pPr>
            <a:r>
              <a:rPr lang="en-US" b="0" strike="noStrike" spc="-1" dirty="0" err="1">
                <a:solidFill>
                  <a:srgbClr val="000000"/>
                </a:solidFill>
                <a:uFill>
                  <a:solidFill>
                    <a:srgbClr val="FFFFFF"/>
                  </a:solidFill>
                </a:uFill>
                <a:latin typeface="Calibri"/>
              </a:rPr>
              <a:t>Lewy</a:t>
            </a:r>
            <a:r>
              <a:rPr lang="en-US" b="0" strike="noStrike" spc="-1" dirty="0">
                <a:solidFill>
                  <a:srgbClr val="000000"/>
                </a:solidFill>
                <a:uFill>
                  <a:solidFill>
                    <a:srgbClr val="FFFFFF"/>
                  </a:solidFill>
                </a:uFill>
                <a:latin typeface="Calibri"/>
              </a:rPr>
              <a:t> body – sensitivity to certain antipsychotics.</a:t>
            </a:r>
          </a:p>
          <a:p>
            <a:pPr marL="228600" indent="-228240">
              <a:lnSpc>
                <a:spcPct val="90000"/>
              </a:lnSpc>
              <a:buClr>
                <a:srgbClr val="000000"/>
              </a:buClr>
              <a:buFont typeface="Arial"/>
              <a:buChar char="•"/>
            </a:pPr>
            <a:r>
              <a:rPr lang="en-US" b="0" strike="noStrike" spc="-1" dirty="0" err="1">
                <a:solidFill>
                  <a:srgbClr val="000000"/>
                </a:solidFill>
                <a:uFill>
                  <a:solidFill>
                    <a:srgbClr val="FFFFFF"/>
                  </a:solidFill>
                </a:uFill>
                <a:latin typeface="Calibri"/>
              </a:rPr>
              <a:t>Fronto</a:t>
            </a:r>
            <a:r>
              <a:rPr lang="en-US" b="0" strike="noStrike" spc="-1" dirty="0">
                <a:solidFill>
                  <a:srgbClr val="000000"/>
                </a:solidFill>
                <a:uFill>
                  <a:solidFill>
                    <a:srgbClr val="FFFFFF"/>
                  </a:solidFill>
                </a:uFill>
                <a:latin typeface="Calibri"/>
              </a:rPr>
              <a:t>-temporal – does not respond to common Alzheimer’s medications such as Aricept.</a:t>
            </a:r>
          </a:p>
          <a:p>
            <a:pPr>
              <a:lnSpc>
                <a:spcPct val="90000"/>
              </a:lnSpc>
            </a:pPr>
            <a:endParaRPr lang="en-US" sz="2800" b="0" strike="noStrike" spc="-1" dirty="0">
              <a:solidFill>
                <a:srgbClr val="000000"/>
              </a:solidFill>
              <a:uFill>
                <a:solidFill>
                  <a:srgbClr val="FFFFFF"/>
                </a:solidFill>
              </a:uFill>
              <a:latin typeface="Calibri"/>
            </a:endParaRPr>
          </a:p>
          <a:p>
            <a:pPr>
              <a:lnSpc>
                <a:spcPct val="100000"/>
              </a:lnSpc>
            </a:pPr>
            <a:r>
              <a:rPr lang="en-US" sz="2800" b="1" strike="noStrike" spc="-1" dirty="0">
                <a:solidFill>
                  <a:srgbClr val="000000"/>
                </a:solidFill>
                <a:uFill>
                  <a:solidFill>
                    <a:srgbClr val="FFFFFF"/>
                  </a:solidFill>
                </a:uFill>
                <a:latin typeface="Calibri"/>
              </a:rPr>
              <a:t>Ensure that treatable causes of the symptoms have been ruled out.</a:t>
            </a:r>
            <a:endParaRPr lang="en-US" sz="2800" b="0" strike="noStrike" spc="-1" dirty="0">
              <a:solidFill>
                <a:srgbClr val="000000"/>
              </a:solidFill>
              <a:uFill>
                <a:solidFill>
                  <a:srgbClr val="FFFFFF"/>
                </a:solidFill>
              </a:uFill>
              <a:latin typeface="Calibri"/>
            </a:endParaRPr>
          </a:p>
        </p:txBody>
      </p:sp>
      <p:sp>
        <p:nvSpPr>
          <p:cNvPr id="746" name="TextShape 3"/>
          <p:cNvSpPr txBox="1"/>
          <p:nvPr/>
        </p:nvSpPr>
        <p:spPr>
          <a:xfrm>
            <a:off x="437400" y="6356520"/>
            <a:ext cx="787140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pic>
        <p:nvPicPr>
          <p:cNvPr id="747" name="Picture 2"/>
          <p:cNvPicPr/>
          <p:nvPr/>
        </p:nvPicPr>
        <p:blipFill>
          <a:blip r:embed="rId3" cstate="print"/>
          <a:stretch/>
        </p:blipFill>
        <p:spPr>
          <a:xfrm>
            <a:off x="144360" y="2568600"/>
            <a:ext cx="2858400" cy="2946960"/>
          </a:xfrm>
          <a:prstGeom prst="rect">
            <a:avLst/>
          </a:prstGeom>
          <a:ln>
            <a:noFill/>
          </a:ln>
        </p:spPr>
      </p:pic>
      <p:sp>
        <p:nvSpPr>
          <p:cNvPr id="748" name="TextShape 4"/>
          <p:cNvSpPr txBox="1"/>
          <p:nvPr/>
        </p:nvSpPr>
        <p:spPr>
          <a:xfrm>
            <a:off x="6458040" y="6356520"/>
            <a:ext cx="2057040" cy="364680"/>
          </a:xfrm>
          <a:prstGeom prst="rect">
            <a:avLst/>
          </a:prstGeom>
          <a:noFill/>
          <a:ln>
            <a:noFill/>
          </a:ln>
        </p:spPr>
        <p:txBody>
          <a:bodyPr anchor="ctr"/>
          <a:lstStyle/>
          <a:p>
            <a:pPr algn="r">
              <a:lnSpc>
                <a:spcPct val="100000"/>
              </a:lnSpc>
            </a:pPr>
            <a:fld id="{91B1ABD8-5127-4442-9050-17C4954032E9}" type="slidenum">
              <a:rPr lang="en-US" sz="1200" b="0" strike="noStrike" spc="-1">
                <a:solidFill>
                  <a:srgbClr val="8B8B8B"/>
                </a:solidFill>
                <a:uFill>
                  <a:solidFill>
                    <a:srgbClr val="FFFFFF"/>
                  </a:solidFill>
                </a:uFill>
                <a:latin typeface="Calibri"/>
              </a:rPr>
              <a:pPr algn="r">
                <a:lnSpc>
                  <a:spcPct val="100000"/>
                </a:lnSpc>
              </a:pPr>
              <a:t>102</a:t>
            </a:fld>
            <a:endParaRPr lang="en-US" sz="1400" b="0" strike="noStrike" spc="-1">
              <a:solidFill>
                <a:srgbClr val="000000"/>
              </a:solidFill>
              <a:uFill>
                <a:solidFill>
                  <a:srgbClr val="FFFFFF"/>
                </a:solidFill>
              </a:uFill>
              <a:latin typeface="Times New Roman"/>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628560" y="222120"/>
            <a:ext cx="7886520" cy="169020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Common Conditions to Rule Out through Differential Diagnosis.</a:t>
            </a:r>
            <a:endParaRPr lang="en-US" sz="1800" b="0" strike="noStrike" spc="-1">
              <a:solidFill>
                <a:srgbClr val="000000"/>
              </a:solidFill>
              <a:uFill>
                <a:solidFill>
                  <a:srgbClr val="FFFFFF"/>
                </a:solidFill>
              </a:uFill>
              <a:latin typeface="Calibri"/>
            </a:endParaRPr>
          </a:p>
        </p:txBody>
      </p:sp>
      <p:sp>
        <p:nvSpPr>
          <p:cNvPr id="750" name="TextShape 2"/>
          <p:cNvSpPr txBox="1"/>
          <p:nvPr/>
        </p:nvSpPr>
        <p:spPr>
          <a:xfrm>
            <a:off x="385920" y="2314440"/>
            <a:ext cx="8129160" cy="3862080"/>
          </a:xfrm>
          <a:prstGeom prst="rect">
            <a:avLst/>
          </a:prstGeom>
          <a:noFill/>
          <a:ln>
            <a:noFill/>
          </a:ln>
        </p:spPr>
        <p:txBody>
          <a:bodyPr/>
          <a:lstStyle/>
          <a:p>
            <a:endParaRPr lang="en-US" sz="2800" b="0" strike="noStrike" spc="-1" dirty="0">
              <a:solidFill>
                <a:srgbClr val="000000"/>
              </a:solidFill>
              <a:uFill>
                <a:solidFill>
                  <a:srgbClr val="FFFFFF"/>
                </a:solidFill>
              </a:uFill>
              <a:latin typeface="Calibri"/>
            </a:endParaRPr>
          </a:p>
          <a:p>
            <a:pPr>
              <a:lnSpc>
                <a:spcPct val="90000"/>
              </a:lnSpc>
            </a:pPr>
            <a:endParaRPr lang="en-US" sz="2800" b="0" strike="noStrike" spc="-1" dirty="0">
              <a:solidFill>
                <a:srgbClr val="000000"/>
              </a:solidFill>
              <a:uFill>
                <a:solidFill>
                  <a:srgbClr val="FFFFFF"/>
                </a:solidFill>
              </a:uFill>
              <a:latin typeface="Calibri"/>
            </a:endParaRPr>
          </a:p>
        </p:txBody>
      </p:sp>
      <p:sp>
        <p:nvSpPr>
          <p:cNvPr id="751" name="TextShape 3"/>
          <p:cNvSpPr txBox="1"/>
          <p:nvPr/>
        </p:nvSpPr>
        <p:spPr>
          <a:xfrm>
            <a:off x="628560" y="6356520"/>
            <a:ext cx="743544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752" name="Line 4"/>
          <p:cNvSpPr/>
          <p:nvPr/>
        </p:nvSpPr>
        <p:spPr>
          <a:xfrm>
            <a:off x="4450320" y="2314440"/>
            <a:ext cx="360" cy="3862440"/>
          </a:xfrm>
          <a:prstGeom prst="line">
            <a:avLst/>
          </a:prstGeom>
          <a:ln w="25560"/>
        </p:spPr>
        <p:style>
          <a:lnRef idx="1">
            <a:schemeClr val="accent1"/>
          </a:lnRef>
          <a:fillRef idx="0">
            <a:schemeClr val="accent1"/>
          </a:fillRef>
          <a:effectRef idx="0">
            <a:schemeClr val="accent1"/>
          </a:effectRef>
          <a:fontRef idx="minor"/>
        </p:style>
      </p:sp>
      <p:sp>
        <p:nvSpPr>
          <p:cNvPr id="753" name="TextShape 5"/>
          <p:cNvSpPr txBox="1"/>
          <p:nvPr/>
        </p:nvSpPr>
        <p:spPr>
          <a:xfrm>
            <a:off x="6458040" y="6356520"/>
            <a:ext cx="2057040" cy="364680"/>
          </a:xfrm>
          <a:prstGeom prst="rect">
            <a:avLst/>
          </a:prstGeom>
          <a:noFill/>
          <a:ln>
            <a:noFill/>
          </a:ln>
        </p:spPr>
        <p:txBody>
          <a:bodyPr anchor="ctr"/>
          <a:lstStyle/>
          <a:p>
            <a:pPr algn="r">
              <a:lnSpc>
                <a:spcPct val="100000"/>
              </a:lnSpc>
            </a:pPr>
            <a:fld id="{5174B6B9-12B5-4489-85F0-80C66EF51829}" type="slidenum">
              <a:rPr lang="en-US" sz="1200" b="0" strike="noStrike" spc="-1">
                <a:solidFill>
                  <a:srgbClr val="8B8B8B"/>
                </a:solidFill>
                <a:uFill>
                  <a:solidFill>
                    <a:srgbClr val="FFFFFF"/>
                  </a:solidFill>
                </a:uFill>
                <a:latin typeface="Calibri"/>
              </a:rPr>
              <a:pPr algn="r">
                <a:lnSpc>
                  <a:spcPct val="100000"/>
                </a:lnSpc>
              </a:pPr>
              <a:t>103</a:t>
            </a:fld>
            <a:endParaRPr lang="en-US" sz="1400" b="0" strike="noStrike" spc="-1">
              <a:solidFill>
                <a:srgbClr val="000000"/>
              </a:solidFill>
              <a:uFill>
                <a:solidFill>
                  <a:srgbClr val="FFFFFF"/>
                </a:solidFill>
              </a:uFill>
              <a:latin typeface="Times New Roman"/>
            </a:endParaRPr>
          </a:p>
        </p:txBody>
      </p:sp>
      <p:sp>
        <p:nvSpPr>
          <p:cNvPr id="7" name="Rectangle 6"/>
          <p:cNvSpPr/>
          <p:nvPr/>
        </p:nvSpPr>
        <p:spPr>
          <a:xfrm>
            <a:off x="609600" y="2286000"/>
            <a:ext cx="8001000" cy="5804666"/>
          </a:xfrm>
          <a:prstGeom prst="rect">
            <a:avLst/>
          </a:prstGeom>
        </p:spPr>
        <p:txBody>
          <a:bodyPr wrap="square" numCol="2">
            <a:spAutoFit/>
          </a:bodyPr>
          <a:lstStyle/>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Stroke</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Side effects of medications </a:t>
            </a:r>
            <a:r>
              <a:rPr lang="en-US" sz="2800" b="0" strike="noStrike" spc="-1" dirty="0">
                <a:solidFill>
                  <a:srgbClr val="000000"/>
                </a:solidFill>
                <a:uFill>
                  <a:solidFill>
                    <a:srgbClr val="FFFFFF"/>
                  </a:solidFill>
                </a:uFill>
                <a:latin typeface="Wingdings"/>
              </a:rPr>
              <a:t></a:t>
            </a:r>
            <a:r>
              <a:rPr lang="en-US" sz="2800" b="0" strike="noStrike" spc="-1" dirty="0">
                <a:solidFill>
                  <a:srgbClr val="000000"/>
                </a:solidFill>
                <a:uFill>
                  <a:solidFill>
                    <a:srgbClr val="FFFFFF"/>
                  </a:solidFill>
                </a:uFill>
                <a:latin typeface="Calibri"/>
              </a:rPr>
              <a:t> </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Nutritional deficits and imbalances</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Alcohol and drug abuse</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Hypothyroidism</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Dehydration, malnutrition</a:t>
            </a:r>
          </a:p>
          <a:p>
            <a:pPr marL="685800" lvl="1" indent="-228240">
              <a:lnSpc>
                <a:spcPct val="80000"/>
              </a:lnSpc>
              <a:buClr>
                <a:srgbClr val="000000"/>
              </a:buClr>
              <a:buFont typeface="Arial"/>
              <a:buChar char="•"/>
            </a:pPr>
            <a:endParaRPr lang="en-US" sz="2800" spc="-1" dirty="0">
              <a:solidFill>
                <a:srgbClr val="000000"/>
              </a:solidFill>
              <a:uFill>
                <a:solidFill>
                  <a:srgbClr val="FFFFFF"/>
                </a:solidFill>
              </a:uFill>
              <a:latin typeface="Calibri"/>
            </a:endParaRPr>
          </a:p>
          <a:p>
            <a:pPr marL="685800" lvl="1" indent="-228240">
              <a:lnSpc>
                <a:spcPct val="80000"/>
              </a:lnSpc>
              <a:buClr>
                <a:srgbClr val="000000"/>
              </a:buClr>
              <a:buFont typeface="Arial"/>
              <a:buChar char="•"/>
            </a:pPr>
            <a:endParaRPr lang="en-US" sz="2800" b="0" strike="noStrike" spc="-1" dirty="0">
              <a:solidFill>
                <a:srgbClr val="000000"/>
              </a:solidFill>
              <a:uFill>
                <a:solidFill>
                  <a:srgbClr val="FFFFFF"/>
                </a:solidFill>
              </a:uFill>
              <a:latin typeface="Calibri"/>
            </a:endParaRPr>
          </a:p>
          <a:p>
            <a:pPr marL="685800" lvl="1" indent="-228240">
              <a:lnSpc>
                <a:spcPct val="80000"/>
              </a:lnSpc>
              <a:buClr>
                <a:srgbClr val="000000"/>
              </a:buClr>
              <a:buFont typeface="Arial"/>
              <a:buChar char="•"/>
            </a:pPr>
            <a:endParaRPr lang="en-US" sz="2800" b="0" strike="noStrike" spc="-1" dirty="0">
              <a:solidFill>
                <a:srgbClr val="000000"/>
              </a:solidFill>
              <a:uFill>
                <a:solidFill>
                  <a:srgbClr val="FFFFFF"/>
                </a:solidFill>
              </a:uFill>
              <a:latin typeface="Calibri"/>
            </a:endParaRPr>
          </a:p>
          <a:p>
            <a:endParaRPr lang="en-US" sz="2800" b="0" strike="noStrike" spc="-1" dirty="0">
              <a:solidFill>
                <a:srgbClr val="000000"/>
              </a:solidFill>
              <a:uFill>
                <a:solidFill>
                  <a:srgbClr val="FFFFFF"/>
                </a:solidFill>
              </a:uFill>
              <a:latin typeface="Calibri"/>
            </a:endParaRP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Cardiovascular disease</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Environmental challenges</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Sensory impairments</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Depression</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Lyme disease</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Normal pressure hydrocephalus</a:t>
            </a:r>
          </a:p>
          <a:p>
            <a:pPr marL="685800" lvl="1" indent="-228240">
              <a:lnSpc>
                <a:spcPct val="80000"/>
              </a:lnSpc>
              <a:buClr>
                <a:srgbClr val="000000"/>
              </a:buClr>
              <a:buFont typeface="Arial"/>
              <a:buChar char="•"/>
            </a:pPr>
            <a:r>
              <a:rPr lang="en-US" sz="2800" b="0" strike="noStrike" spc="-1" dirty="0">
                <a:solidFill>
                  <a:srgbClr val="000000"/>
                </a:solidFill>
                <a:uFill>
                  <a:solidFill>
                    <a:srgbClr val="FFFFFF"/>
                  </a:solidFill>
                </a:uFill>
                <a:latin typeface="Calibri"/>
              </a:rPr>
              <a:t>Sleep apnea</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TextShape 1"/>
          <p:cNvSpPr txBox="1"/>
          <p:nvPr/>
        </p:nvSpPr>
        <p:spPr>
          <a:xfrm>
            <a:off x="628560" y="228600"/>
            <a:ext cx="7886520" cy="1325160"/>
          </a:xfrm>
          <a:prstGeom prst="rect">
            <a:avLst/>
          </a:prstGeom>
          <a:solidFill>
            <a:srgbClr val="002060"/>
          </a:solidFill>
          <a:ln>
            <a:noFill/>
          </a:ln>
        </p:spPr>
        <p:txBody>
          <a:bodyPr anchor="ctr"/>
          <a:lstStyle/>
          <a:p>
            <a:pPr algn="ctr">
              <a:lnSpc>
                <a:spcPct val="100000"/>
              </a:lnSpc>
            </a:pPr>
            <a:r>
              <a:rPr lang="en-US" sz="5400" b="1" strike="noStrike" spc="-1">
                <a:solidFill>
                  <a:srgbClr val="FFFFFF"/>
                </a:solidFill>
                <a:uFill>
                  <a:solidFill>
                    <a:srgbClr val="FFFFFF"/>
                  </a:solidFill>
                </a:uFill>
                <a:latin typeface="Calibri Light"/>
              </a:rPr>
              <a:t>The Three D’s</a:t>
            </a:r>
            <a:endParaRPr lang="en-US" sz="1800" b="0" strike="noStrike" spc="-1">
              <a:solidFill>
                <a:srgbClr val="000000"/>
              </a:solidFill>
              <a:uFill>
                <a:solidFill>
                  <a:srgbClr val="FFFFFF"/>
                </a:solidFill>
              </a:uFill>
              <a:latin typeface="Calibri"/>
            </a:endParaRPr>
          </a:p>
        </p:txBody>
      </p:sp>
      <p:sp>
        <p:nvSpPr>
          <p:cNvPr id="755" name="TextShape 2"/>
          <p:cNvSpPr txBox="1"/>
          <p:nvPr/>
        </p:nvSpPr>
        <p:spPr>
          <a:xfrm>
            <a:off x="533520" y="6330240"/>
            <a:ext cx="7825320" cy="364680"/>
          </a:xfrm>
          <a:prstGeom prst="rect">
            <a:avLst/>
          </a:prstGeom>
          <a:noFill/>
          <a:ln>
            <a:noFill/>
          </a:ln>
        </p:spPr>
        <p:txBody>
          <a:bodyPr anchor="ctr"/>
          <a:lstStyle/>
          <a:p>
            <a:pPr algn="ctr">
              <a:lnSpc>
                <a:spcPct val="100000"/>
              </a:lnSpc>
            </a:pPr>
            <a:r>
              <a:rPr lang="en-US" sz="1200" b="0" strike="noStrike" spc="-1" dirty="0">
                <a:solidFill>
                  <a:srgbClr val="8B8B8B"/>
                </a:solidFill>
                <a:uFill>
                  <a:solidFill>
                    <a:srgbClr val="FFFFFF"/>
                  </a:solidFill>
                </a:uFill>
                <a:latin typeface="Calibri"/>
              </a:rPr>
              <a:t>NTG Education &amp; Training Curriculum on Dementia and ID.  Copyright  2014.  All rights reserved.</a:t>
            </a:r>
            <a:endParaRPr lang="en-US" sz="1400" b="0" strike="noStrike" spc="-1" dirty="0">
              <a:solidFill>
                <a:srgbClr val="000000"/>
              </a:solidFill>
              <a:uFill>
                <a:solidFill>
                  <a:srgbClr val="FFFFFF"/>
                </a:solidFill>
              </a:uFill>
              <a:latin typeface="Times New Roman"/>
            </a:endParaRPr>
          </a:p>
        </p:txBody>
      </p:sp>
      <p:sp>
        <p:nvSpPr>
          <p:cNvPr id="756" name="TextShape 3"/>
          <p:cNvSpPr txBox="1"/>
          <p:nvPr/>
        </p:nvSpPr>
        <p:spPr>
          <a:xfrm>
            <a:off x="6458040" y="6356520"/>
            <a:ext cx="2057040" cy="364680"/>
          </a:xfrm>
          <a:prstGeom prst="rect">
            <a:avLst/>
          </a:prstGeom>
          <a:noFill/>
          <a:ln>
            <a:noFill/>
          </a:ln>
        </p:spPr>
        <p:txBody>
          <a:bodyPr anchor="ctr"/>
          <a:lstStyle/>
          <a:p>
            <a:pPr algn="r">
              <a:lnSpc>
                <a:spcPct val="100000"/>
              </a:lnSpc>
            </a:pPr>
            <a:fld id="{58A162BD-9EFE-405D-BFE1-0DA7EE81CE65}" type="slidenum">
              <a:rPr lang="en-US" sz="1200" b="0" strike="noStrike" spc="-1">
                <a:solidFill>
                  <a:srgbClr val="8B8B8B"/>
                </a:solidFill>
                <a:uFill>
                  <a:solidFill>
                    <a:srgbClr val="FFFFFF"/>
                  </a:solidFill>
                </a:uFill>
                <a:latin typeface="Calibri"/>
              </a:rPr>
              <a:pPr algn="r">
                <a:lnSpc>
                  <a:spcPct val="100000"/>
                </a:lnSpc>
              </a:pPr>
              <a:t>104</a:t>
            </a:fld>
            <a:endParaRPr lang="en-US" sz="1400" b="0" strike="noStrike" spc="-1">
              <a:solidFill>
                <a:srgbClr val="000000"/>
              </a:solidFill>
              <a:uFill>
                <a:solidFill>
                  <a:srgbClr val="FFFFFF"/>
                </a:solidFill>
              </a:uFill>
              <a:latin typeface="Times New Roman"/>
            </a:endParaRPr>
          </a:p>
        </p:txBody>
      </p:sp>
      <p:graphicFrame>
        <p:nvGraphicFramePr>
          <p:cNvPr id="5" name="Content Placeholder 3"/>
          <p:cNvGraphicFramePr>
            <a:graphicFrameLocks/>
          </p:cNvGraphicFramePr>
          <p:nvPr>
            <p:extLst>
              <p:ext uri="{D42A27DB-BD31-4B8C-83A1-F6EECF244321}">
                <p14:modId xmlns:p14="http://schemas.microsoft.com/office/powerpoint/2010/main" val="3802622102"/>
              </p:ext>
            </p:extLst>
          </p:nvPr>
        </p:nvGraphicFramePr>
        <p:xfrm>
          <a:off x="533400" y="1752600"/>
          <a:ext cx="8223250"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685800" y="304800"/>
            <a:ext cx="7886520" cy="3614280"/>
          </a:xfrm>
          <a:prstGeom prst="rect">
            <a:avLst/>
          </a:prstGeom>
          <a:solidFill>
            <a:srgbClr val="002060"/>
          </a:solidFill>
          <a:ln>
            <a:noFill/>
          </a:ln>
        </p:spPr>
        <p:txBody>
          <a:bodyPr anchor="b"/>
          <a:lstStyle/>
          <a:p>
            <a:pPr>
              <a:lnSpc>
                <a:spcPct val="100000"/>
              </a:lnSpc>
            </a:pPr>
            <a:r>
              <a:rPr lang="en-US" sz="6000" b="0" strike="noStrike" spc="-1">
                <a:solidFill>
                  <a:srgbClr val="FFFFFF"/>
                </a:solidFill>
                <a:uFill>
                  <a:solidFill>
                    <a:srgbClr val="FFFFFF"/>
                  </a:solidFill>
                </a:uFill>
                <a:latin typeface="Calibri Light"/>
              </a:rPr>
              <a:t>Alzheimer’s disease</a:t>
            </a:r>
            <a:endParaRPr lang="en-US" sz="1800" b="0" strike="noStrike" spc="-1">
              <a:solidFill>
                <a:srgbClr val="000000"/>
              </a:solidFill>
              <a:uFill>
                <a:solidFill>
                  <a:srgbClr val="FFFFFF"/>
                </a:solidFill>
              </a:uFill>
              <a:latin typeface="Calibri"/>
            </a:endParaRPr>
          </a:p>
        </p:txBody>
      </p:sp>
      <p:sp>
        <p:nvSpPr>
          <p:cNvPr id="758" name="TextShape 2"/>
          <p:cNvSpPr txBox="1"/>
          <p:nvPr/>
        </p:nvSpPr>
        <p:spPr>
          <a:xfrm>
            <a:off x="685800" y="3886200"/>
            <a:ext cx="7886520" cy="1981200"/>
          </a:xfrm>
          <a:prstGeom prst="rect">
            <a:avLst/>
          </a:prstGeom>
          <a:solidFill>
            <a:srgbClr val="002060"/>
          </a:solidFill>
          <a:ln>
            <a:noFill/>
          </a:ln>
        </p:spPr>
        <p:txBody>
          <a:bodyPr/>
          <a:lstStyle/>
          <a:p>
            <a:pPr>
              <a:lnSpc>
                <a:spcPct val="100000"/>
              </a:lnSpc>
            </a:pPr>
            <a:r>
              <a:rPr lang="en-US" sz="2400" b="0" strike="noStrike" spc="-1" dirty="0">
                <a:solidFill>
                  <a:srgbClr val="FFFFFF"/>
                </a:solidFill>
                <a:uFill>
                  <a:solidFill>
                    <a:srgbClr val="FFFFFF"/>
                  </a:solidFill>
                </a:uFill>
                <a:latin typeface="Calibri"/>
              </a:rPr>
              <a:t>The most common form of dementia.</a:t>
            </a:r>
            <a:endParaRPr lang="en-US" sz="2800" b="0" strike="noStrike" spc="-1" dirty="0">
              <a:solidFill>
                <a:srgbClr val="000000"/>
              </a:solidFill>
              <a:uFill>
                <a:solidFill>
                  <a:srgbClr val="FFFFFF"/>
                </a:solidFill>
              </a:uFill>
              <a:latin typeface="Calibri"/>
            </a:endParaRPr>
          </a:p>
          <a:p>
            <a:pPr>
              <a:lnSpc>
                <a:spcPct val="100000"/>
              </a:lnSpc>
            </a:pPr>
            <a:r>
              <a:rPr lang="en-US" sz="2400" b="0" strike="noStrike" spc="-1" dirty="0">
                <a:solidFill>
                  <a:srgbClr val="FFFFFF"/>
                </a:solidFill>
                <a:uFill>
                  <a:solidFill>
                    <a:srgbClr val="FFFFFF"/>
                  </a:solidFill>
                </a:uFill>
                <a:latin typeface="Calibri"/>
              </a:rPr>
              <a:t>Presents differently in Down syndrome.</a:t>
            </a:r>
            <a:endParaRPr lang="en-US" sz="2800" b="0" strike="noStrike" spc="-1" dirty="0">
              <a:solidFill>
                <a:srgbClr val="000000"/>
              </a:solidFill>
              <a:uFill>
                <a:solidFill>
                  <a:srgbClr val="FFFFFF"/>
                </a:solidFill>
              </a:uFill>
              <a:latin typeface="Calibri"/>
            </a:endParaRPr>
          </a:p>
        </p:txBody>
      </p:sp>
      <p:sp>
        <p:nvSpPr>
          <p:cNvPr id="759" name="TextShape 3"/>
          <p:cNvSpPr txBox="1"/>
          <p:nvPr/>
        </p:nvSpPr>
        <p:spPr>
          <a:xfrm>
            <a:off x="623880" y="6356520"/>
            <a:ext cx="75787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760" name="TextShape 4"/>
          <p:cNvSpPr txBox="1"/>
          <p:nvPr/>
        </p:nvSpPr>
        <p:spPr>
          <a:xfrm>
            <a:off x="6458040" y="6356520"/>
            <a:ext cx="2057040" cy="364680"/>
          </a:xfrm>
          <a:prstGeom prst="rect">
            <a:avLst/>
          </a:prstGeom>
          <a:noFill/>
          <a:ln>
            <a:noFill/>
          </a:ln>
        </p:spPr>
        <p:txBody>
          <a:bodyPr anchor="ctr"/>
          <a:lstStyle/>
          <a:p>
            <a:pPr algn="r">
              <a:lnSpc>
                <a:spcPct val="100000"/>
              </a:lnSpc>
            </a:pPr>
            <a:fld id="{DF062C4B-9204-4E1F-89C2-E1B4BC406CC3}" type="slidenum">
              <a:rPr lang="en-US" sz="1200" b="0" strike="noStrike" spc="-1">
                <a:solidFill>
                  <a:srgbClr val="8B8B8B"/>
                </a:solidFill>
                <a:uFill>
                  <a:solidFill>
                    <a:srgbClr val="FFFFFF"/>
                  </a:solidFill>
                </a:uFill>
                <a:latin typeface="Calibri"/>
              </a:rPr>
              <a:pPr algn="r">
                <a:lnSpc>
                  <a:spcPct val="100000"/>
                </a:lnSpc>
              </a:pPr>
              <a:t>105</a:t>
            </a:fld>
            <a:endParaRPr lang="en-US" sz="1400" b="0" strike="noStrike" spc="-1">
              <a:solidFill>
                <a:srgbClr val="000000"/>
              </a:solidFill>
              <a:uFill>
                <a:solidFill>
                  <a:srgbClr val="FFFFFF"/>
                </a:solidFill>
              </a:uFill>
              <a:latin typeface="Times New Roman"/>
            </a:endParaRPr>
          </a:p>
        </p:txBody>
      </p:sp>
      <p:pic>
        <p:nvPicPr>
          <p:cNvPr id="28673" name="Picture 1"/>
          <p:cNvPicPr>
            <a:picLocks noChangeAspect="1" noChangeArrowheads="1"/>
          </p:cNvPicPr>
          <p:nvPr/>
        </p:nvPicPr>
        <p:blipFill>
          <a:blip r:embed="rId2" cstate="print"/>
          <a:srcRect/>
          <a:stretch>
            <a:fillRect/>
          </a:stretch>
        </p:blipFill>
        <p:spPr bwMode="auto">
          <a:xfrm>
            <a:off x="914400" y="381000"/>
            <a:ext cx="1981200" cy="2631034"/>
          </a:xfrm>
          <a:prstGeom prst="rect">
            <a:avLst/>
          </a:prstGeom>
          <a:noFill/>
          <a:ln w="9525">
            <a:noFill/>
            <a:miter lim="800000"/>
            <a:headEnd/>
            <a:tailEnd/>
          </a:ln>
        </p:spPr>
      </p:pic>
      <p:pic>
        <p:nvPicPr>
          <p:cNvPr id="28674" name="Picture 2"/>
          <p:cNvPicPr>
            <a:picLocks noChangeAspect="1" noChangeArrowheads="1"/>
          </p:cNvPicPr>
          <p:nvPr/>
        </p:nvPicPr>
        <p:blipFill>
          <a:blip r:embed="rId3" cstate="print"/>
          <a:srcRect/>
          <a:stretch>
            <a:fillRect/>
          </a:stretch>
        </p:blipFill>
        <p:spPr bwMode="auto">
          <a:xfrm>
            <a:off x="6477000" y="381000"/>
            <a:ext cx="1851660" cy="25146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628560" y="173160"/>
            <a:ext cx="788652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Why a Focus on Alzheimer’s?</a:t>
            </a:r>
            <a:endParaRPr lang="en-US" sz="1800" b="0" strike="noStrike" spc="-1">
              <a:solidFill>
                <a:srgbClr val="000000"/>
              </a:solidFill>
              <a:uFill>
                <a:solidFill>
                  <a:srgbClr val="FFFFFF"/>
                </a:solidFill>
              </a:uFill>
              <a:latin typeface="Calibri"/>
            </a:endParaRPr>
          </a:p>
        </p:txBody>
      </p:sp>
      <p:sp>
        <p:nvSpPr>
          <p:cNvPr id="762" name="TextShape 2"/>
          <p:cNvSpPr txBox="1"/>
          <p:nvPr/>
        </p:nvSpPr>
        <p:spPr>
          <a:xfrm>
            <a:off x="244440" y="2603160"/>
            <a:ext cx="5774040" cy="3341880"/>
          </a:xfrm>
          <a:prstGeom prst="rect">
            <a:avLst/>
          </a:prstGeom>
          <a:noFill/>
          <a:ln>
            <a:noFill/>
          </a:ln>
        </p:spPr>
        <p:txBody>
          <a:bodyPr/>
          <a:lstStyle/>
          <a:p>
            <a:pPr marL="685800" lvl="1" indent="-228240">
              <a:lnSpc>
                <a:spcPct val="100000"/>
              </a:lnSpc>
              <a:buClr>
                <a:srgbClr val="000000"/>
              </a:buClr>
              <a:buFont typeface="Wingdings" charset="2"/>
              <a:buChar char=""/>
            </a:pPr>
            <a:r>
              <a:rPr lang="en-US" sz="2000" b="0" strike="noStrike" spc="-1" dirty="0">
                <a:solidFill>
                  <a:srgbClr val="000000"/>
                </a:solidFill>
                <a:uFill>
                  <a:solidFill>
                    <a:srgbClr val="FFFFFF"/>
                  </a:solidFill>
                </a:uFill>
                <a:latin typeface="Calibri"/>
              </a:rPr>
              <a:t>Abrupt onset of seizure activity when there had been none in the past.</a:t>
            </a:r>
          </a:p>
          <a:p>
            <a:pPr marL="685800" lvl="1" indent="-228240">
              <a:lnSpc>
                <a:spcPct val="100000"/>
              </a:lnSpc>
              <a:buClr>
                <a:srgbClr val="000000"/>
              </a:buClr>
              <a:buFont typeface="Wingdings" charset="2"/>
              <a:buChar char=""/>
            </a:pPr>
            <a:r>
              <a:rPr lang="en-US" sz="2000" b="0" strike="noStrike" spc="-1" dirty="0">
                <a:solidFill>
                  <a:srgbClr val="000000"/>
                </a:solidFill>
                <a:uFill>
                  <a:solidFill>
                    <a:srgbClr val="FFFFFF"/>
                  </a:solidFill>
                </a:uFill>
                <a:latin typeface="Calibri"/>
              </a:rPr>
              <a:t>Incontinence when an individual has always been independent in toileting.</a:t>
            </a:r>
          </a:p>
          <a:p>
            <a:pPr marL="685800" lvl="1" indent="-228240">
              <a:lnSpc>
                <a:spcPct val="100000"/>
              </a:lnSpc>
              <a:buClr>
                <a:srgbClr val="000000"/>
              </a:buClr>
              <a:buFont typeface="Wingdings" charset="2"/>
              <a:buChar char=""/>
            </a:pPr>
            <a:r>
              <a:rPr lang="en-US" sz="2000" b="0" strike="noStrike" spc="-1" dirty="0">
                <a:solidFill>
                  <a:srgbClr val="000000"/>
                </a:solidFill>
                <a:uFill>
                  <a:solidFill>
                    <a:srgbClr val="FFFFFF"/>
                  </a:solidFill>
                </a:uFill>
                <a:latin typeface="Calibri"/>
              </a:rPr>
              <a:t>Short- term memory loss may depend upon the previous level of memory demands and reliance on memory in everyday life.</a:t>
            </a:r>
          </a:p>
          <a:p>
            <a:pPr marL="685800" lvl="1" indent="-228240">
              <a:lnSpc>
                <a:spcPct val="100000"/>
              </a:lnSpc>
              <a:buClr>
                <a:srgbClr val="000000"/>
              </a:buClr>
              <a:buFont typeface="Wingdings" charset="2"/>
              <a:buChar char=""/>
            </a:pPr>
            <a:r>
              <a:rPr lang="en-US" sz="2400" b="0" strike="noStrike" spc="-1" dirty="0">
                <a:solidFill>
                  <a:srgbClr val="000000"/>
                </a:solidFill>
                <a:uFill>
                  <a:solidFill>
                    <a:srgbClr val="FFFFFF"/>
                  </a:solidFill>
                </a:uFill>
                <a:latin typeface="Calibri"/>
              </a:rPr>
              <a:t>Sleep/wake cycle disruptions.</a:t>
            </a:r>
            <a:endParaRPr lang="en-US" sz="2000" b="0" strike="noStrike" spc="-1" dirty="0">
              <a:solidFill>
                <a:srgbClr val="000000"/>
              </a:solidFill>
              <a:uFill>
                <a:solidFill>
                  <a:srgbClr val="FFFFFF"/>
                </a:solidFill>
              </a:uFill>
              <a:latin typeface="Calibri"/>
            </a:endParaRPr>
          </a:p>
          <a:p>
            <a:pPr marL="228600" indent="-228240">
              <a:lnSpc>
                <a:spcPct val="100000"/>
              </a:lnSpc>
            </a:pPr>
            <a:r>
              <a:rPr lang="en-US" sz="2800" b="0" strike="noStrike" spc="-1" dirty="0">
                <a:solidFill>
                  <a:srgbClr val="000000"/>
                </a:solidFill>
                <a:uFill>
                  <a:solidFill>
                    <a:srgbClr val="FFFFFF"/>
                  </a:solidFill>
                </a:uFill>
                <a:latin typeface="Calibri"/>
              </a:rPr>
              <a:t>	</a:t>
            </a:r>
          </a:p>
        </p:txBody>
      </p:sp>
      <p:sp>
        <p:nvSpPr>
          <p:cNvPr id="763" name="TextShape 3"/>
          <p:cNvSpPr txBox="1"/>
          <p:nvPr/>
        </p:nvSpPr>
        <p:spPr>
          <a:xfrm>
            <a:off x="457200" y="6282000"/>
            <a:ext cx="772200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pic>
        <p:nvPicPr>
          <p:cNvPr id="764" name="Picture 8"/>
          <p:cNvPicPr/>
          <p:nvPr/>
        </p:nvPicPr>
        <p:blipFill>
          <a:blip r:embed="rId3" cstate="print"/>
          <a:stretch/>
        </p:blipFill>
        <p:spPr>
          <a:xfrm>
            <a:off x="6126480" y="2768400"/>
            <a:ext cx="2720160" cy="20397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65" name="CustomShape 4"/>
          <p:cNvSpPr/>
          <p:nvPr/>
        </p:nvSpPr>
        <p:spPr>
          <a:xfrm>
            <a:off x="480960" y="5664240"/>
            <a:ext cx="8229240" cy="639000"/>
          </a:xfrm>
          <a:prstGeom prst="rect">
            <a:avLst/>
          </a:prstGeom>
          <a:noFill/>
          <a:ln>
            <a:solidFill>
              <a:srgbClr val="00B050"/>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i="1" strike="noStrike" spc="-1">
                <a:solidFill>
                  <a:srgbClr val="000000"/>
                </a:solidFill>
                <a:uFill>
                  <a:solidFill>
                    <a:srgbClr val="FFFFFF"/>
                  </a:solidFill>
                </a:uFill>
                <a:latin typeface="Calibri"/>
              </a:rPr>
              <a:t>*Just as in the general population, the course and symptom presentation is unpredictable and unique to the individual.</a:t>
            </a:r>
            <a:endParaRPr lang="en-US" sz="1800" b="0" strike="noStrike" spc="-1">
              <a:solidFill>
                <a:srgbClr val="000000"/>
              </a:solidFill>
              <a:uFill>
                <a:solidFill>
                  <a:srgbClr val="FFFFFF"/>
                </a:solidFill>
              </a:uFill>
              <a:latin typeface="Arial"/>
            </a:endParaRPr>
          </a:p>
        </p:txBody>
      </p:sp>
      <p:sp>
        <p:nvSpPr>
          <p:cNvPr id="766" name="TextShape 5"/>
          <p:cNvSpPr txBox="1"/>
          <p:nvPr/>
        </p:nvSpPr>
        <p:spPr>
          <a:xfrm>
            <a:off x="6458040" y="6356520"/>
            <a:ext cx="2057040" cy="364680"/>
          </a:xfrm>
          <a:prstGeom prst="rect">
            <a:avLst/>
          </a:prstGeom>
          <a:noFill/>
          <a:ln>
            <a:noFill/>
          </a:ln>
        </p:spPr>
        <p:txBody>
          <a:bodyPr anchor="ctr"/>
          <a:lstStyle/>
          <a:p>
            <a:pPr algn="r">
              <a:lnSpc>
                <a:spcPct val="100000"/>
              </a:lnSpc>
            </a:pPr>
            <a:fld id="{52291251-96D0-4B86-81E2-F182896E38D4}" type="slidenum">
              <a:rPr lang="en-US" sz="1200" b="0" strike="noStrike" spc="-1">
                <a:solidFill>
                  <a:srgbClr val="8B8B8B"/>
                </a:solidFill>
                <a:uFill>
                  <a:solidFill>
                    <a:srgbClr val="FFFFFF"/>
                  </a:solidFill>
                </a:uFill>
                <a:latin typeface="Calibri"/>
              </a:rPr>
              <a:pPr algn="r">
                <a:lnSpc>
                  <a:spcPct val="100000"/>
                </a:lnSpc>
              </a:pPr>
              <a:t>106</a:t>
            </a:fld>
            <a:endParaRPr lang="en-US" sz="1400" b="0" strike="noStrike" spc="-1">
              <a:solidFill>
                <a:srgbClr val="000000"/>
              </a:solidFill>
              <a:uFill>
                <a:solidFill>
                  <a:srgbClr val="FFFFFF"/>
                </a:solidFill>
              </a:uFill>
              <a:latin typeface="Times New Roman"/>
            </a:endParaRPr>
          </a:p>
        </p:txBody>
      </p:sp>
      <p:sp>
        <p:nvSpPr>
          <p:cNvPr id="767" name="CustomShape 6"/>
          <p:cNvSpPr/>
          <p:nvPr/>
        </p:nvSpPr>
        <p:spPr>
          <a:xfrm>
            <a:off x="675720" y="1656360"/>
            <a:ext cx="7839000" cy="94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800" b="0" strike="noStrike" spc="-1">
                <a:solidFill>
                  <a:srgbClr val="000000"/>
                </a:solidFill>
                <a:uFill>
                  <a:solidFill>
                    <a:srgbClr val="FFFFFF"/>
                  </a:solidFill>
                </a:uFill>
                <a:latin typeface="Calibri"/>
              </a:rPr>
              <a:t>Alzheimer’s often presents differently in people </a:t>
            </a:r>
            <a:endParaRPr lang="en-US" sz="1800" b="0" strike="noStrike" spc="-1">
              <a:solidFill>
                <a:srgbClr val="000000"/>
              </a:solidFill>
              <a:uFill>
                <a:solidFill>
                  <a:srgbClr val="FFFFFF"/>
                </a:solidFill>
              </a:uFill>
              <a:latin typeface="Arial"/>
            </a:endParaRPr>
          </a:p>
          <a:p>
            <a:pPr algn="ctr">
              <a:lnSpc>
                <a:spcPct val="100000"/>
              </a:lnSpc>
            </a:pPr>
            <a:r>
              <a:rPr lang="en-US" sz="2800" b="0" strike="noStrike" spc="-1">
                <a:solidFill>
                  <a:srgbClr val="000000"/>
                </a:solidFill>
                <a:uFill>
                  <a:solidFill>
                    <a:srgbClr val="FFFFFF"/>
                  </a:solidFill>
                </a:uFill>
                <a:latin typeface="Calibri"/>
              </a:rPr>
              <a:t>with Down syndrome.</a:t>
            </a:r>
            <a:endParaRPr lang="en-US" sz="1800" b="0" strike="noStrike" spc="-1">
              <a:solidFill>
                <a:srgbClr val="000000"/>
              </a:solidFill>
              <a:uFill>
                <a:solidFill>
                  <a:srgbClr val="FFFFFF"/>
                </a:solidFill>
              </a:uFill>
              <a:latin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TextShape 1"/>
          <p:cNvSpPr txBox="1"/>
          <p:nvPr/>
        </p:nvSpPr>
        <p:spPr>
          <a:xfrm>
            <a:off x="628560" y="365040"/>
            <a:ext cx="788652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Light"/>
              </a:rPr>
              <a:t>Alzheimer’s disease</a:t>
            </a:r>
            <a:endParaRPr lang="en-US" sz="1800" b="0" strike="noStrike" spc="-1">
              <a:solidFill>
                <a:srgbClr val="000000"/>
              </a:solidFill>
              <a:uFill>
                <a:solidFill>
                  <a:srgbClr val="FFFFFF"/>
                </a:solidFill>
              </a:uFill>
              <a:latin typeface="Calibri"/>
            </a:endParaRPr>
          </a:p>
        </p:txBody>
      </p:sp>
      <p:sp>
        <p:nvSpPr>
          <p:cNvPr id="769" name="TextShape 2"/>
          <p:cNvSpPr txBox="1"/>
          <p:nvPr/>
        </p:nvSpPr>
        <p:spPr>
          <a:xfrm>
            <a:off x="4187160" y="2004840"/>
            <a:ext cx="4797360" cy="4350960"/>
          </a:xfrm>
          <a:prstGeom prst="rect">
            <a:avLst/>
          </a:prstGeom>
          <a:noFill/>
          <a:ln>
            <a:noFill/>
          </a:ln>
        </p:spPr>
        <p:txBody>
          <a:bodyPr/>
          <a:lstStyle/>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Most common form of dementia.</a:t>
            </a:r>
          </a:p>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Gradual onset.</a:t>
            </a:r>
          </a:p>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Short term memory.</a:t>
            </a:r>
          </a:p>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Generalized brain atrophy.</a:t>
            </a:r>
          </a:p>
          <a:p>
            <a:pPr marL="685800" lvl="1" indent="-22824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Shrinks by 30% by time of death.</a:t>
            </a:r>
            <a:endParaRPr lang="en-US" sz="2000" b="0" strike="noStrike" spc="-1">
              <a:solidFill>
                <a:srgbClr val="000000"/>
              </a:solidFill>
              <a:uFill>
                <a:solidFill>
                  <a:srgbClr val="FFFFFF"/>
                </a:solidFill>
              </a:uFill>
              <a:latin typeface="Calibri"/>
            </a:endParaRPr>
          </a:p>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Amyloid plaques and neurofibrillary tangles</a:t>
            </a:r>
            <a:r>
              <a:rPr lang="en-US" sz="2800" b="0" strike="noStrike" spc="-1">
                <a:solidFill>
                  <a:srgbClr val="343637"/>
                </a:solidFill>
                <a:uFill>
                  <a:solidFill>
                    <a:srgbClr val="FFFFFF"/>
                  </a:solidFill>
                </a:uFill>
                <a:latin typeface="Calibri"/>
              </a:rPr>
              <a:t>.</a:t>
            </a:r>
            <a:endParaRPr lang="en-US" sz="2800" b="0" strike="noStrike" spc="-1">
              <a:solidFill>
                <a:srgbClr val="000000"/>
              </a:solidFill>
              <a:uFill>
                <a:solidFill>
                  <a:srgbClr val="FFFFFF"/>
                </a:solidFill>
              </a:uFill>
              <a:latin typeface="Calibri"/>
            </a:endParaRPr>
          </a:p>
        </p:txBody>
      </p:sp>
      <p:sp>
        <p:nvSpPr>
          <p:cNvPr id="770" name="TextShape 3"/>
          <p:cNvSpPr txBox="1"/>
          <p:nvPr/>
        </p:nvSpPr>
        <p:spPr>
          <a:xfrm>
            <a:off x="394560" y="6356520"/>
            <a:ext cx="78073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pic>
        <p:nvPicPr>
          <p:cNvPr id="771" name="Picture 6"/>
          <p:cNvPicPr/>
          <p:nvPr/>
        </p:nvPicPr>
        <p:blipFill>
          <a:blip r:embed="rId3" cstate="print"/>
          <a:stretch/>
        </p:blipFill>
        <p:spPr>
          <a:xfrm>
            <a:off x="394560" y="2522520"/>
            <a:ext cx="3479040" cy="26773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72" name="TextShape 4"/>
          <p:cNvSpPr txBox="1"/>
          <p:nvPr/>
        </p:nvSpPr>
        <p:spPr>
          <a:xfrm>
            <a:off x="6458040" y="6356520"/>
            <a:ext cx="2057040" cy="364680"/>
          </a:xfrm>
          <a:prstGeom prst="rect">
            <a:avLst/>
          </a:prstGeom>
          <a:noFill/>
          <a:ln>
            <a:noFill/>
          </a:ln>
        </p:spPr>
        <p:txBody>
          <a:bodyPr anchor="ctr"/>
          <a:lstStyle/>
          <a:p>
            <a:pPr algn="r">
              <a:lnSpc>
                <a:spcPct val="100000"/>
              </a:lnSpc>
            </a:pPr>
            <a:fld id="{F9659689-34F6-42A3-BEF8-A8E8F522B065}" type="slidenum">
              <a:rPr lang="en-US" sz="1200" b="0" strike="noStrike" spc="-1">
                <a:solidFill>
                  <a:srgbClr val="8B8B8B"/>
                </a:solidFill>
                <a:uFill>
                  <a:solidFill>
                    <a:srgbClr val="FFFFFF"/>
                  </a:solidFill>
                </a:uFill>
                <a:latin typeface="Calibri"/>
              </a:rPr>
              <a:pPr algn="r">
                <a:lnSpc>
                  <a:spcPct val="100000"/>
                </a:lnSpc>
              </a:pPr>
              <a:t>107</a:t>
            </a:fld>
            <a:endParaRPr lang="en-US" sz="1400" b="0" strike="noStrike" spc="-1">
              <a:solidFill>
                <a:srgbClr val="000000"/>
              </a:solidFill>
              <a:uFill>
                <a:solidFill>
                  <a:srgbClr val="FFFFFF"/>
                </a:solidFill>
              </a:uFill>
              <a:latin typeface="Times New Roman"/>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628560" y="365040"/>
            <a:ext cx="788652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Light"/>
              </a:rPr>
              <a:t>What Causes Alzheimer’s?</a:t>
            </a:r>
            <a:endParaRPr lang="en-US" sz="1800" b="0" strike="noStrike" spc="-1">
              <a:solidFill>
                <a:srgbClr val="000000"/>
              </a:solidFill>
              <a:uFill>
                <a:solidFill>
                  <a:srgbClr val="FFFFFF"/>
                </a:solidFill>
              </a:uFill>
              <a:latin typeface="Calibri"/>
            </a:endParaRPr>
          </a:p>
        </p:txBody>
      </p:sp>
      <p:sp>
        <p:nvSpPr>
          <p:cNvPr id="774" name="TextShape 2"/>
          <p:cNvSpPr txBox="1"/>
          <p:nvPr/>
        </p:nvSpPr>
        <p:spPr>
          <a:xfrm>
            <a:off x="381000" y="1981200"/>
            <a:ext cx="8153400" cy="4269960"/>
          </a:xfrm>
          <a:prstGeom prst="rect">
            <a:avLst/>
          </a:prstGeom>
          <a:noFill/>
          <a:ln>
            <a:noFill/>
          </a:ln>
        </p:spPr>
        <p:txBody>
          <a:bodyPr/>
          <a:lstStyle/>
          <a:p>
            <a:pPr marL="228600" indent="-228240">
              <a:lnSpc>
                <a:spcPct val="90000"/>
              </a:lnSpc>
              <a:buClr>
                <a:srgbClr val="000000"/>
              </a:buClr>
              <a:buFont typeface="Arial"/>
              <a:buChar char="•"/>
            </a:pPr>
            <a:r>
              <a:rPr lang="en-US" sz="2800" b="0" strike="noStrike" spc="-1" dirty="0">
                <a:solidFill>
                  <a:srgbClr val="000000"/>
                </a:solidFill>
                <a:uFill>
                  <a:solidFill>
                    <a:srgbClr val="FFFFFF"/>
                  </a:solidFill>
                </a:uFill>
                <a:latin typeface="Calibri"/>
              </a:rPr>
              <a:t>Exact cause still unknown.</a:t>
            </a:r>
          </a:p>
          <a:p>
            <a:pPr marL="228600" indent="-228240">
              <a:lnSpc>
                <a:spcPct val="90000"/>
              </a:lnSpc>
              <a:buClr>
                <a:srgbClr val="000000"/>
              </a:buClr>
              <a:buFont typeface="Arial"/>
              <a:buChar char="•"/>
            </a:pPr>
            <a:r>
              <a:rPr lang="en-US" sz="2800" b="0" strike="noStrike" spc="-1" dirty="0">
                <a:solidFill>
                  <a:srgbClr val="000000"/>
                </a:solidFill>
                <a:uFill>
                  <a:solidFill>
                    <a:srgbClr val="FFFFFF"/>
                  </a:solidFill>
                </a:uFill>
                <a:latin typeface="Calibri"/>
              </a:rPr>
              <a:t>Damage begins 10 – 20 years before symptoms begin to show! </a:t>
            </a:r>
          </a:p>
          <a:p>
            <a:pPr marL="228600" indent="-228240">
              <a:lnSpc>
                <a:spcPct val="90000"/>
              </a:lnSpc>
              <a:buClr>
                <a:srgbClr val="000000"/>
              </a:buClr>
              <a:buFont typeface="Arial"/>
              <a:buChar char="•"/>
            </a:pPr>
            <a:r>
              <a:rPr lang="en-US" sz="2800" b="0" strike="noStrike" spc="-1" dirty="0">
                <a:solidFill>
                  <a:srgbClr val="000000"/>
                </a:solidFill>
                <a:uFill>
                  <a:solidFill>
                    <a:srgbClr val="FFFFFF"/>
                  </a:solidFill>
                </a:uFill>
                <a:latin typeface="Calibri"/>
              </a:rPr>
              <a:t>It is likely that the cause of </a:t>
            </a:r>
          </a:p>
          <a:p>
            <a:pPr marL="228600">
              <a:lnSpc>
                <a:spcPct val="90000"/>
              </a:lnSpc>
              <a:buClr>
                <a:srgbClr val="000000"/>
              </a:buClr>
            </a:pPr>
            <a:r>
              <a:rPr lang="en-US" sz="2800" b="0" strike="noStrike" spc="-1" dirty="0">
                <a:solidFill>
                  <a:srgbClr val="000000"/>
                </a:solidFill>
                <a:uFill>
                  <a:solidFill>
                    <a:srgbClr val="FFFFFF"/>
                  </a:solidFill>
                </a:uFill>
                <a:latin typeface="Calibri"/>
              </a:rPr>
              <a:t>Alzheimer’s includes some </a:t>
            </a:r>
            <a:endParaRPr lang="en-US" sz="2800" spc="-1" dirty="0">
              <a:solidFill>
                <a:srgbClr val="000000"/>
              </a:solidFill>
              <a:uFill>
                <a:solidFill>
                  <a:srgbClr val="FFFFFF"/>
                </a:solidFill>
              </a:uFill>
              <a:latin typeface="Calibri"/>
            </a:endParaRPr>
          </a:p>
          <a:p>
            <a:pPr marL="228600">
              <a:lnSpc>
                <a:spcPct val="90000"/>
              </a:lnSpc>
              <a:buClr>
                <a:srgbClr val="000000"/>
              </a:buClr>
            </a:pPr>
            <a:r>
              <a:rPr lang="en-US" sz="2800" b="0" strike="noStrike" spc="-1" dirty="0">
                <a:solidFill>
                  <a:srgbClr val="000000"/>
                </a:solidFill>
                <a:uFill>
                  <a:solidFill>
                    <a:srgbClr val="FFFFFF"/>
                  </a:solidFill>
                </a:uFill>
                <a:latin typeface="Calibri"/>
              </a:rPr>
              <a:t>mix of genetic, environmental, </a:t>
            </a:r>
          </a:p>
          <a:p>
            <a:pPr marL="228600">
              <a:lnSpc>
                <a:spcPct val="90000"/>
              </a:lnSpc>
              <a:buClr>
                <a:srgbClr val="000000"/>
              </a:buClr>
            </a:pPr>
            <a:r>
              <a:rPr lang="en-US" sz="2800" b="0" strike="noStrike" spc="-1" dirty="0">
                <a:solidFill>
                  <a:srgbClr val="000000"/>
                </a:solidFill>
                <a:uFill>
                  <a:solidFill>
                    <a:srgbClr val="FFFFFF"/>
                  </a:solidFill>
                </a:uFill>
                <a:latin typeface="Calibri"/>
              </a:rPr>
              <a:t>and lifestyle factors. </a:t>
            </a:r>
          </a:p>
        </p:txBody>
      </p:sp>
      <p:sp>
        <p:nvSpPr>
          <p:cNvPr id="775" name="TextShape 3"/>
          <p:cNvSpPr txBox="1"/>
          <p:nvPr/>
        </p:nvSpPr>
        <p:spPr>
          <a:xfrm>
            <a:off x="477000" y="6356520"/>
            <a:ext cx="775224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777" name="TextShape 5"/>
          <p:cNvSpPr txBox="1"/>
          <p:nvPr/>
        </p:nvSpPr>
        <p:spPr>
          <a:xfrm>
            <a:off x="6458040" y="6356520"/>
            <a:ext cx="2057040" cy="364680"/>
          </a:xfrm>
          <a:prstGeom prst="rect">
            <a:avLst/>
          </a:prstGeom>
          <a:noFill/>
          <a:ln>
            <a:noFill/>
          </a:ln>
        </p:spPr>
        <p:txBody>
          <a:bodyPr anchor="ctr"/>
          <a:lstStyle/>
          <a:p>
            <a:pPr algn="r">
              <a:lnSpc>
                <a:spcPct val="100000"/>
              </a:lnSpc>
            </a:pPr>
            <a:fld id="{5C09F290-EF93-45C4-BFE5-39C81900C425}" type="slidenum">
              <a:rPr lang="en-US" sz="1200" b="0" strike="noStrike" spc="-1">
                <a:solidFill>
                  <a:srgbClr val="8B8B8B"/>
                </a:solidFill>
                <a:uFill>
                  <a:solidFill>
                    <a:srgbClr val="FFFFFF"/>
                  </a:solidFill>
                </a:uFill>
                <a:latin typeface="Calibri"/>
              </a:rPr>
              <a:pPr algn="r">
                <a:lnSpc>
                  <a:spcPct val="100000"/>
                </a:lnSpc>
              </a:pPr>
              <a:t>108</a:t>
            </a:fld>
            <a:endParaRPr lang="en-US" sz="1400" b="0" strike="noStrike" spc="-1">
              <a:solidFill>
                <a:srgbClr val="000000"/>
              </a:solidFill>
              <a:uFill>
                <a:solidFill>
                  <a:srgbClr val="FFFFFF"/>
                </a:solidFill>
              </a:uFill>
              <a:latin typeface="Times New Roman"/>
            </a:endParaRPr>
          </a:p>
        </p:txBody>
      </p:sp>
      <p:pic>
        <p:nvPicPr>
          <p:cNvPr id="23553" name="Picture 1"/>
          <p:cNvPicPr>
            <a:picLocks noChangeAspect="1" noChangeArrowheads="1"/>
          </p:cNvPicPr>
          <p:nvPr/>
        </p:nvPicPr>
        <p:blipFill>
          <a:blip r:embed="rId3" cstate="print"/>
          <a:srcRect/>
          <a:stretch>
            <a:fillRect/>
          </a:stretch>
        </p:blipFill>
        <p:spPr bwMode="auto">
          <a:xfrm>
            <a:off x="5334000" y="2819400"/>
            <a:ext cx="2667000" cy="3185393"/>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TextShape 1"/>
          <p:cNvSpPr txBox="1"/>
          <p:nvPr/>
        </p:nvSpPr>
        <p:spPr>
          <a:xfrm>
            <a:off x="628560" y="365040"/>
            <a:ext cx="788652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Light"/>
              </a:rPr>
              <a:t>Continued</a:t>
            </a:r>
            <a:endParaRPr lang="en-US" sz="1800" b="0" strike="noStrike" spc="-1">
              <a:solidFill>
                <a:srgbClr val="000000"/>
              </a:solidFill>
              <a:uFill>
                <a:solidFill>
                  <a:srgbClr val="FFFFFF"/>
                </a:solidFill>
              </a:uFill>
              <a:latin typeface="Calibri"/>
            </a:endParaRPr>
          </a:p>
        </p:txBody>
      </p:sp>
      <p:sp>
        <p:nvSpPr>
          <p:cNvPr id="779" name="TextShape 2"/>
          <p:cNvSpPr txBox="1"/>
          <p:nvPr/>
        </p:nvSpPr>
        <p:spPr>
          <a:xfrm>
            <a:off x="457200" y="2133600"/>
            <a:ext cx="8379360" cy="4269960"/>
          </a:xfrm>
          <a:prstGeom prst="rect">
            <a:avLst/>
          </a:prstGeom>
          <a:noFill/>
          <a:ln>
            <a:noFill/>
          </a:ln>
        </p:spPr>
        <p:txBody>
          <a:bodyPr/>
          <a:lstStyle/>
          <a:p>
            <a:pPr marL="228600" indent="-228240">
              <a:lnSpc>
                <a:spcPct val="90000"/>
              </a:lnSpc>
              <a:buClr>
                <a:srgbClr val="000000"/>
              </a:buClr>
              <a:buFont typeface="Arial"/>
              <a:buChar char="•"/>
            </a:pPr>
            <a:r>
              <a:rPr lang="en-US" sz="2800" b="0" strike="noStrike" spc="-1" dirty="0">
                <a:solidFill>
                  <a:srgbClr val="000000"/>
                </a:solidFill>
                <a:uFill>
                  <a:solidFill>
                    <a:srgbClr val="FFFFFF"/>
                  </a:solidFill>
                </a:uFill>
                <a:latin typeface="Calibri"/>
              </a:rPr>
              <a:t>Most people with Alzheimer’s disease have “late-onset” Alzheimer’s.</a:t>
            </a:r>
          </a:p>
          <a:p>
            <a:pPr marL="685800" lvl="1"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Calibri"/>
              </a:rPr>
              <a:t>After age 65.</a:t>
            </a:r>
            <a:endParaRPr lang="en-US" sz="2000" b="0" strike="noStrike" spc="-1" dirty="0">
              <a:solidFill>
                <a:srgbClr val="000000"/>
              </a:solidFill>
              <a:uFill>
                <a:solidFill>
                  <a:srgbClr val="FFFFFF"/>
                </a:solidFill>
              </a:uFill>
              <a:latin typeface="Calibri"/>
            </a:endParaRPr>
          </a:p>
          <a:p>
            <a:pPr marL="228600" indent="-228240">
              <a:lnSpc>
                <a:spcPct val="90000"/>
              </a:lnSpc>
              <a:buClr>
                <a:srgbClr val="000000"/>
              </a:buClr>
              <a:buFont typeface="Arial"/>
              <a:buChar char="•"/>
            </a:pPr>
            <a:r>
              <a:rPr lang="en-US" sz="2800" b="0" strike="noStrike" spc="-1" dirty="0">
                <a:solidFill>
                  <a:srgbClr val="000000"/>
                </a:solidFill>
                <a:uFill>
                  <a:solidFill>
                    <a:srgbClr val="FFFFFF"/>
                  </a:solidFill>
                </a:uFill>
                <a:latin typeface="Calibri"/>
              </a:rPr>
              <a:t>Early-onset Alzheimer’s is a rare form of the disease.</a:t>
            </a:r>
          </a:p>
          <a:p>
            <a:pPr marL="685800" lvl="1"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Calibri"/>
              </a:rPr>
              <a:t>Age 30 to 60</a:t>
            </a:r>
            <a:endParaRPr lang="en-US" sz="2000" b="0" strike="noStrike" spc="-1" dirty="0">
              <a:solidFill>
                <a:srgbClr val="000000"/>
              </a:solidFill>
              <a:uFill>
                <a:solidFill>
                  <a:srgbClr val="FFFFFF"/>
                </a:solidFill>
              </a:uFill>
              <a:latin typeface="Calibri"/>
            </a:endParaRPr>
          </a:p>
          <a:p>
            <a:pPr marL="685800" lvl="1"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Calibri"/>
              </a:rPr>
              <a:t>Less than 5 percent of all people who have Alzheimer’s disease.</a:t>
            </a:r>
            <a:endParaRPr lang="en-US" sz="2000" b="0" strike="noStrike" spc="-1" dirty="0">
              <a:solidFill>
                <a:srgbClr val="000000"/>
              </a:solidFill>
              <a:uFill>
                <a:solidFill>
                  <a:srgbClr val="FFFFFF"/>
                </a:solidFill>
              </a:uFill>
              <a:latin typeface="Calibri"/>
            </a:endParaRPr>
          </a:p>
          <a:p>
            <a:pPr marL="228600" indent="-228240">
              <a:lnSpc>
                <a:spcPct val="90000"/>
              </a:lnSpc>
              <a:buClr>
                <a:srgbClr val="000000"/>
              </a:buClr>
              <a:buFont typeface="Arial"/>
              <a:buChar char="•"/>
            </a:pPr>
            <a:r>
              <a:rPr lang="en-US" sz="2800" b="0" strike="noStrike" spc="-1" dirty="0">
                <a:solidFill>
                  <a:srgbClr val="000000"/>
                </a:solidFill>
                <a:uFill>
                  <a:solidFill>
                    <a:srgbClr val="FFFFFF"/>
                  </a:solidFill>
                </a:uFill>
                <a:latin typeface="Calibri"/>
              </a:rPr>
              <a:t>Individuals with Down syndrome develop Alzheimer’s at a younger age than the general population.</a:t>
            </a:r>
          </a:p>
        </p:txBody>
      </p:sp>
      <p:sp>
        <p:nvSpPr>
          <p:cNvPr id="780" name="TextShape 3"/>
          <p:cNvSpPr txBox="1"/>
          <p:nvPr/>
        </p:nvSpPr>
        <p:spPr>
          <a:xfrm>
            <a:off x="1255680" y="6356520"/>
            <a:ext cx="697356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781" name="TextShape 4"/>
          <p:cNvSpPr txBox="1"/>
          <p:nvPr/>
        </p:nvSpPr>
        <p:spPr>
          <a:xfrm>
            <a:off x="6458040" y="6356520"/>
            <a:ext cx="2057040" cy="364680"/>
          </a:xfrm>
          <a:prstGeom prst="rect">
            <a:avLst/>
          </a:prstGeom>
          <a:noFill/>
          <a:ln>
            <a:noFill/>
          </a:ln>
        </p:spPr>
        <p:txBody>
          <a:bodyPr anchor="ctr"/>
          <a:lstStyle/>
          <a:p>
            <a:pPr algn="r">
              <a:lnSpc>
                <a:spcPct val="100000"/>
              </a:lnSpc>
            </a:pPr>
            <a:fld id="{161AD5EC-9747-4B17-A129-B548DADF1319}" type="slidenum">
              <a:rPr lang="en-US" sz="1200" b="0" strike="noStrike" spc="-1">
                <a:solidFill>
                  <a:srgbClr val="8B8B8B"/>
                </a:solidFill>
                <a:uFill>
                  <a:solidFill>
                    <a:srgbClr val="FFFFFF"/>
                  </a:solidFill>
                </a:uFill>
                <a:latin typeface="Calibri"/>
              </a:rPr>
              <a:pPr algn="r">
                <a:lnSpc>
                  <a:spcPct val="100000"/>
                </a:lnSpc>
              </a:pPr>
              <a:t>109</a:t>
            </a:fld>
            <a:endParaRPr lang="en-US" sz="1400" b="0" strike="noStrike" spc="-1">
              <a:solidFill>
                <a:srgbClr val="000000"/>
              </a:solidFill>
              <a:uFill>
                <a:solidFill>
                  <a:srgbClr val="FFFFFF"/>
                </a:solidFill>
              </a:uFill>
              <a:latin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609600" y="38100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Fountain of Youth</a:t>
            </a:r>
            <a:endParaRPr lang="en-US" sz="4000" b="0" strike="noStrike" spc="-1" dirty="0">
              <a:uFill>
                <a:solidFill>
                  <a:srgbClr val="FFFFFF"/>
                </a:solidFill>
              </a:uFill>
              <a:latin typeface="Times New Roman" pitchFamily="18" charset="0"/>
              <a:cs typeface="Times New Roman" pitchFamily="18" charset="0"/>
            </a:endParaRPr>
          </a:p>
        </p:txBody>
      </p:sp>
      <p:sp>
        <p:nvSpPr>
          <p:cNvPr id="45058" name="AutoShape 2" descr="https://mail.epbfi.com/service/home/~/?auth=co&amp;id=291322&amp;part=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59" name="Picture 3"/>
          <p:cNvPicPr>
            <a:picLocks noChangeAspect="1" noChangeArrowheads="1"/>
          </p:cNvPicPr>
          <p:nvPr/>
        </p:nvPicPr>
        <p:blipFill>
          <a:blip r:embed="rId2" cstate="print"/>
          <a:srcRect/>
          <a:stretch>
            <a:fillRect/>
          </a:stretch>
        </p:blipFill>
        <p:spPr bwMode="auto">
          <a:xfrm>
            <a:off x="990600" y="1219200"/>
            <a:ext cx="7315200" cy="4895850"/>
          </a:xfrm>
          <a:prstGeom prst="rect">
            <a:avLst/>
          </a:prstGeom>
          <a:noFill/>
          <a:ln w="9525">
            <a:noFill/>
            <a:miter lim="800000"/>
            <a:headEnd/>
            <a:tailEnd/>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TextShape 1"/>
          <p:cNvSpPr txBox="1"/>
          <p:nvPr/>
        </p:nvSpPr>
        <p:spPr>
          <a:xfrm>
            <a:off x="628560" y="365040"/>
            <a:ext cx="788652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Light"/>
              </a:rPr>
              <a:t>Mild Cognitive Impairment (MCI)</a:t>
            </a:r>
            <a:endParaRPr lang="en-US" sz="1800" b="0" strike="noStrike" spc="-1">
              <a:solidFill>
                <a:srgbClr val="000000"/>
              </a:solidFill>
              <a:uFill>
                <a:solidFill>
                  <a:srgbClr val="FFFFFF"/>
                </a:solidFill>
              </a:uFill>
              <a:latin typeface="Calibri"/>
            </a:endParaRPr>
          </a:p>
        </p:txBody>
      </p:sp>
      <p:sp>
        <p:nvSpPr>
          <p:cNvPr id="783" name="TextShape 2"/>
          <p:cNvSpPr txBox="1"/>
          <p:nvPr/>
        </p:nvSpPr>
        <p:spPr>
          <a:xfrm>
            <a:off x="628560" y="1825560"/>
            <a:ext cx="7886520" cy="4350960"/>
          </a:xfrm>
          <a:prstGeom prst="rect">
            <a:avLst/>
          </a:prstGeom>
          <a:noFill/>
          <a:ln>
            <a:noFill/>
          </a:ln>
        </p:spPr>
        <p:txBody>
          <a:bodyPr/>
          <a:lstStyle/>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Memory problems greater than those expected for age.</a:t>
            </a:r>
          </a:p>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Do not experience the personality changes or other problems that are characteristic of AD. </a:t>
            </a:r>
          </a:p>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Serious enough to be noticed by the individuals experiencing them or to other people…but </a:t>
            </a:r>
            <a:r>
              <a:rPr lang="en-US" sz="2800" b="0" i="1" strike="noStrike" spc="-1">
                <a:solidFill>
                  <a:srgbClr val="000000"/>
                </a:solidFill>
                <a:uFill>
                  <a:solidFill>
                    <a:srgbClr val="FFFFFF"/>
                  </a:solidFill>
                </a:uFill>
                <a:latin typeface="Calibri"/>
              </a:rPr>
              <a:t>not severe enough to interfere with ability to function in daily life.</a:t>
            </a:r>
            <a:endParaRPr lang="en-US" sz="2800" b="0" strike="noStrike" spc="-1">
              <a:solidFill>
                <a:srgbClr val="000000"/>
              </a:solidFill>
              <a:uFill>
                <a:solidFill>
                  <a:srgbClr val="FFFFFF"/>
                </a:solidFill>
              </a:uFill>
              <a:latin typeface="Calibri"/>
            </a:endParaRPr>
          </a:p>
          <a:p>
            <a:pPr marL="228600" indent="-228240">
              <a:lnSpc>
                <a:spcPct val="90000"/>
              </a:lnSpc>
              <a:buClr>
                <a:srgbClr val="000000"/>
              </a:buClr>
              <a:buFont typeface="Arial"/>
              <a:buChar char="•"/>
            </a:pPr>
            <a:r>
              <a:rPr lang="en-US" sz="2800" b="0" strike="noStrike" spc="-1">
                <a:solidFill>
                  <a:srgbClr val="000000"/>
                </a:solidFill>
                <a:uFill>
                  <a:solidFill>
                    <a:srgbClr val="FFFFFF"/>
                  </a:solidFill>
                </a:uFill>
                <a:latin typeface="Calibri"/>
              </a:rPr>
              <a:t>Because the changes caused by MCI are not </a:t>
            </a:r>
            <a:r>
              <a:rPr lang="en-US" sz="2800" b="0" i="1" strike="noStrike" spc="-1">
                <a:solidFill>
                  <a:srgbClr val="000000"/>
                </a:solidFill>
                <a:uFill>
                  <a:solidFill>
                    <a:srgbClr val="FFFFFF"/>
                  </a:solidFill>
                </a:uFill>
                <a:latin typeface="Calibri"/>
              </a:rPr>
              <a:t>severe enough to affect daily life</a:t>
            </a:r>
            <a:r>
              <a:rPr lang="en-US" sz="2800" b="0" strike="noStrike" spc="-1">
                <a:solidFill>
                  <a:srgbClr val="000000"/>
                </a:solidFill>
                <a:uFill>
                  <a:solidFill>
                    <a:srgbClr val="FFFFFF"/>
                  </a:solidFill>
                </a:uFill>
                <a:latin typeface="Calibri"/>
              </a:rPr>
              <a:t>, a person with MCI does not meet diagnostic guidelines for dementia. </a:t>
            </a:r>
          </a:p>
          <a:p>
            <a:pPr>
              <a:lnSpc>
                <a:spcPct val="90000"/>
              </a:lnSpc>
            </a:pPr>
            <a:endParaRPr lang="en-US" sz="2800" b="0" strike="noStrike" spc="-1">
              <a:solidFill>
                <a:srgbClr val="000000"/>
              </a:solidFill>
              <a:uFill>
                <a:solidFill>
                  <a:srgbClr val="FFFFFF"/>
                </a:solidFill>
              </a:uFill>
              <a:latin typeface="Calibri"/>
            </a:endParaRPr>
          </a:p>
        </p:txBody>
      </p:sp>
      <p:sp>
        <p:nvSpPr>
          <p:cNvPr id="784" name="TextShape 3"/>
          <p:cNvSpPr txBox="1"/>
          <p:nvPr/>
        </p:nvSpPr>
        <p:spPr>
          <a:xfrm>
            <a:off x="463680" y="6356520"/>
            <a:ext cx="768600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785" name="TextShape 4"/>
          <p:cNvSpPr txBox="1"/>
          <p:nvPr/>
        </p:nvSpPr>
        <p:spPr>
          <a:xfrm>
            <a:off x="6458040" y="6356520"/>
            <a:ext cx="2057040" cy="364680"/>
          </a:xfrm>
          <a:prstGeom prst="rect">
            <a:avLst/>
          </a:prstGeom>
          <a:noFill/>
          <a:ln>
            <a:noFill/>
          </a:ln>
        </p:spPr>
        <p:txBody>
          <a:bodyPr anchor="ctr"/>
          <a:lstStyle/>
          <a:p>
            <a:pPr algn="r">
              <a:lnSpc>
                <a:spcPct val="100000"/>
              </a:lnSpc>
            </a:pPr>
            <a:fld id="{790C8CBA-A639-4732-9A4A-B10004B74215}" type="slidenum">
              <a:rPr lang="en-US" sz="1200" b="0" strike="noStrike" spc="-1">
                <a:solidFill>
                  <a:srgbClr val="8B8B8B"/>
                </a:solidFill>
                <a:uFill>
                  <a:solidFill>
                    <a:srgbClr val="FFFFFF"/>
                  </a:solidFill>
                </a:uFill>
                <a:latin typeface="Calibri"/>
              </a:rPr>
              <a:pPr algn="r">
                <a:lnSpc>
                  <a:spcPct val="100000"/>
                </a:lnSpc>
              </a:pPr>
              <a:t>110</a:t>
            </a:fld>
            <a:endParaRPr lang="en-US" sz="1400" b="0" strike="noStrike" spc="-1">
              <a:solidFill>
                <a:srgbClr val="000000"/>
              </a:solidFill>
              <a:uFill>
                <a:solidFill>
                  <a:srgbClr val="FFFFFF"/>
                </a:solidFill>
              </a:uFill>
              <a:latin typeface="Times New Roman"/>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95400" y="1143000"/>
            <a:ext cx="6810375" cy="4544378"/>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76400" y="1676400"/>
            <a:ext cx="5781145" cy="3690937"/>
          </a:xfrm>
          <a:prstGeom prst="rect">
            <a:avLst/>
          </a:prstGeom>
          <a:noFill/>
          <a:ln w="34925">
            <a:solidFill>
              <a:schemeClr val="tx1"/>
            </a:solidFill>
            <a:miter lim="800000"/>
            <a:headEnd/>
            <a:tailEnd/>
          </a:ln>
        </p:spPr>
      </p:pic>
      <p:sp>
        <p:nvSpPr>
          <p:cNvPr id="3" name="TextBox 2"/>
          <p:cNvSpPr txBox="1"/>
          <p:nvPr/>
        </p:nvSpPr>
        <p:spPr>
          <a:xfrm>
            <a:off x="152400" y="381000"/>
            <a:ext cx="8763000" cy="830997"/>
          </a:xfrm>
          <a:prstGeom prst="rect">
            <a:avLst/>
          </a:prstGeom>
          <a:noFill/>
        </p:spPr>
        <p:txBody>
          <a:bodyPr wrap="square" rtlCol="0">
            <a:spAutoFit/>
          </a:bodyPr>
          <a:lstStyle/>
          <a:p>
            <a:pPr algn="ctr"/>
            <a:r>
              <a:rPr lang="en-US" sz="4800" b="1" dirty="0">
                <a:latin typeface="Times New Roman" pitchFamily="18" charset="0"/>
                <a:cs typeface="Times New Roman" pitchFamily="18" charset="0"/>
              </a:rPr>
              <a:t>A Taste of What it Might be Like</a:t>
            </a:r>
          </a:p>
        </p:txBody>
      </p:sp>
      <p:sp>
        <p:nvSpPr>
          <p:cNvPr id="4" name="TextBox 3"/>
          <p:cNvSpPr txBox="1"/>
          <p:nvPr/>
        </p:nvSpPr>
        <p:spPr>
          <a:xfrm>
            <a:off x="457200" y="5715000"/>
            <a:ext cx="8382000" cy="830997"/>
          </a:xfrm>
          <a:prstGeom prst="rect">
            <a:avLst/>
          </a:prstGeom>
          <a:noFill/>
        </p:spPr>
        <p:txBody>
          <a:bodyPr wrap="square" rtlCol="0">
            <a:spAutoFit/>
          </a:bodyPr>
          <a:lstStyle/>
          <a:p>
            <a:pPr algn="ctr"/>
            <a:r>
              <a:rPr lang="en-US" sz="4800" b="1" dirty="0">
                <a:latin typeface="Times New Roman" pitchFamily="18" charset="0"/>
                <a:cs typeface="Times New Roman" pitchFamily="18" charset="0"/>
              </a:rPr>
              <a:t>From Sympathy to Empathy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pc="-1" dirty="0">
                <a:uFill>
                  <a:solidFill>
                    <a:srgbClr val="FFFFFF"/>
                  </a:solidFill>
                </a:uFill>
                <a:latin typeface="Times New Roman" pitchFamily="18" charset="0"/>
                <a:cs typeface="Times New Roman" pitchFamily="18" charset="0"/>
              </a:rPr>
              <a:t>Methuselah</a:t>
            </a:r>
            <a:endParaRPr lang="en-US" sz="3600" b="0" strike="noStrike" spc="-1" dirty="0">
              <a:uFill>
                <a:solidFill>
                  <a:srgbClr val="FFFFFF"/>
                </a:solidFill>
              </a:u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2438400" y="1295400"/>
            <a:ext cx="4419600" cy="4419600"/>
          </a:xfrm>
          <a:prstGeom prst="rect">
            <a:avLst/>
          </a:prstGeom>
          <a:noFill/>
          <a:ln w="31750">
            <a:solidFill>
              <a:schemeClr val="tx1"/>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Jeanne </a:t>
            </a:r>
            <a:r>
              <a:rPr lang="en-US" sz="4000" b="1" spc="-1" dirty="0" err="1">
                <a:uFill>
                  <a:solidFill>
                    <a:srgbClr val="FFFFFF"/>
                  </a:solidFill>
                </a:uFill>
                <a:latin typeface="Times New Roman" pitchFamily="18" charset="0"/>
                <a:cs typeface="Times New Roman" pitchFamily="18" charset="0"/>
              </a:rPr>
              <a:t>Calment</a:t>
            </a:r>
            <a:endParaRPr lang="en-US" sz="4000" b="0" strike="noStrike" spc="-1" dirty="0">
              <a:uFill>
                <a:solidFill>
                  <a:srgbClr val="FFFFFF"/>
                </a:solidFill>
              </a:u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990600" y="1295400"/>
            <a:ext cx="7105650" cy="4737100"/>
          </a:xfrm>
          <a:prstGeom prst="rect">
            <a:avLst/>
          </a:prstGeom>
          <a:noFill/>
          <a:ln w="31750">
            <a:solidFill>
              <a:schemeClr val="tx1"/>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Satchel Paige</a:t>
            </a:r>
            <a:endParaRPr lang="en-US" sz="4000" b="0" strike="noStrike" spc="-1" dirty="0">
              <a:uFill>
                <a:solidFill>
                  <a:srgbClr val="FFFFFF"/>
                </a:solidFill>
              </a:u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cstate="print"/>
          <a:srcRect/>
          <a:stretch>
            <a:fillRect/>
          </a:stretch>
        </p:blipFill>
        <p:spPr bwMode="auto">
          <a:xfrm>
            <a:off x="523875" y="1524000"/>
            <a:ext cx="8096250" cy="3810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ChangeAspect="1" noChangeArrowheads="1"/>
          </p:cNvPicPr>
          <p:nvPr/>
        </p:nvPicPr>
        <p:blipFill>
          <a:blip r:embed="rId2" cstate="print"/>
          <a:srcRect/>
          <a:stretch>
            <a:fillRect/>
          </a:stretch>
        </p:blipFill>
        <p:spPr bwMode="auto">
          <a:xfrm>
            <a:off x="2667000" y="1133475"/>
            <a:ext cx="3810000" cy="4591050"/>
          </a:xfrm>
          <a:prstGeom prst="rect">
            <a:avLst/>
          </a:prstGeom>
          <a:noFill/>
          <a:ln w="31750">
            <a:solidFill>
              <a:schemeClr val="tx1"/>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33400" y="38100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a:uFill>
                  <a:solidFill>
                    <a:srgbClr val="FFFFFF"/>
                  </a:solidFill>
                </a:uFill>
                <a:latin typeface="Calibri"/>
              </a:rPr>
              <a:t>Lacrosse at Adelphi</a:t>
            </a:r>
            <a:endParaRPr lang="en-US" sz="1800" b="0" strike="noStrike" spc="-1" dirty="0">
              <a:uFill>
                <a:solidFill>
                  <a:srgbClr val="FFFFFF"/>
                </a:solidFill>
              </a:uFill>
              <a:latin typeface="Arial"/>
            </a:endParaRPr>
          </a:p>
        </p:txBody>
      </p:sp>
      <p:sp>
        <p:nvSpPr>
          <p:cNvPr id="5" name="CustomShape 2"/>
          <p:cNvSpPr/>
          <p:nvPr/>
        </p:nvSpPr>
        <p:spPr>
          <a:xfrm>
            <a:off x="609600" y="38100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Life Expectancy Chart</a:t>
            </a:r>
            <a:endParaRPr lang="en-US" sz="4000" b="0" strike="noStrike" spc="-1" dirty="0">
              <a:uFill>
                <a:solidFill>
                  <a:srgbClr val="FFFFFF"/>
                </a:solidFill>
              </a:uFill>
              <a:latin typeface="Times New Roman" pitchFamily="18" charset="0"/>
              <a:cs typeface="Times New Roman" pitchFamily="18" charset="0"/>
            </a:endParaRPr>
          </a:p>
        </p:txBody>
      </p:sp>
      <p:pic>
        <p:nvPicPr>
          <p:cNvPr id="44033" name="Picture 1"/>
          <p:cNvPicPr>
            <a:picLocks noChangeAspect="1" noChangeArrowheads="1"/>
          </p:cNvPicPr>
          <p:nvPr/>
        </p:nvPicPr>
        <p:blipFill>
          <a:blip r:embed="rId2" cstate="print"/>
          <a:srcRect/>
          <a:stretch>
            <a:fillRect/>
          </a:stretch>
        </p:blipFill>
        <p:spPr bwMode="auto">
          <a:xfrm>
            <a:off x="990600" y="1295400"/>
            <a:ext cx="6934200" cy="4622800"/>
          </a:xfrm>
          <a:prstGeom prst="rect">
            <a:avLst/>
          </a:prstGeom>
          <a:noFill/>
          <a:ln w="31750">
            <a:solidFill>
              <a:schemeClr val="tx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642471"/>
            <a:ext cx="8431438" cy="5605929"/>
          </a:xfrm>
          <a:prstGeom prst="rect">
            <a:avLst/>
          </a:prstGeom>
          <a:noFill/>
          <a:ln w="31750">
            <a:solidFill>
              <a:schemeClr val="tx1"/>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609600" y="1371600"/>
            <a:ext cx="7905750" cy="3638550"/>
          </a:xfrm>
          <a:prstGeom prst="rect">
            <a:avLst/>
          </a:prstGeom>
          <a:noFill/>
          <a:ln w="34925">
            <a:solidFill>
              <a:schemeClr val="tx1"/>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a:uFill>
                  <a:solidFill>
                    <a:srgbClr val="FFFFFF"/>
                  </a:solidFill>
                </a:uFill>
                <a:latin typeface="Calibri"/>
              </a:rPr>
              <a:t>Lacrosse at Adelphi</a:t>
            </a:r>
            <a:endParaRPr lang="en-US" sz="1800" b="0" strike="noStrike" spc="-1" dirty="0">
              <a:uFill>
                <a:solidFill>
                  <a:srgbClr val="FFFFFF"/>
                </a:solidFill>
              </a:uFill>
              <a:latin typeface="Arial"/>
            </a:endParaRPr>
          </a:p>
        </p:txBody>
      </p:sp>
      <p:sp>
        <p:nvSpPr>
          <p:cNvPr id="5" name="CustomShape 2"/>
          <p:cNvSpPr/>
          <p:nvPr/>
        </p:nvSpPr>
        <p:spPr>
          <a:xfrm>
            <a:off x="609600" y="38100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pc="-1" dirty="0">
                <a:uFill>
                  <a:solidFill>
                    <a:srgbClr val="FFFFFF"/>
                  </a:solidFill>
                </a:uFill>
                <a:latin typeface="Times New Roman" pitchFamily="18" charset="0"/>
                <a:cs typeface="Times New Roman" pitchFamily="18" charset="0"/>
              </a:rPr>
              <a:t>Can We Predict How Long You’ll Live</a:t>
            </a:r>
            <a:endParaRPr lang="en-US" sz="3600" b="0" strike="noStrike" spc="-1" dirty="0">
              <a:uFill>
                <a:solidFill>
                  <a:srgbClr val="FFFFFF"/>
                </a:solidFill>
              </a:uFill>
              <a:latin typeface="Times New Roman" pitchFamily="18" charset="0"/>
              <a:cs typeface="Times New Roman" pitchFamily="18" charset="0"/>
            </a:endParaRPr>
          </a:p>
        </p:txBody>
      </p:sp>
      <p:pic>
        <p:nvPicPr>
          <p:cNvPr id="41985" name="Picture 1"/>
          <p:cNvPicPr>
            <a:picLocks noChangeAspect="1" noChangeArrowheads="1"/>
          </p:cNvPicPr>
          <p:nvPr/>
        </p:nvPicPr>
        <p:blipFill>
          <a:blip r:embed="rId2" cstate="print"/>
          <a:srcRect/>
          <a:stretch>
            <a:fillRect/>
          </a:stretch>
        </p:blipFill>
        <p:spPr bwMode="auto">
          <a:xfrm>
            <a:off x="838200" y="1600200"/>
            <a:ext cx="7415283" cy="3881437"/>
          </a:xfrm>
          <a:prstGeom prst="rect">
            <a:avLst/>
          </a:prstGeom>
          <a:noFill/>
          <a:ln w="31750">
            <a:solidFill>
              <a:schemeClr val="tx1"/>
            </a:solid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81"/>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a:uFill>
                  <a:solidFill>
                    <a:srgbClr val="FFFFFF"/>
                  </a:solidFill>
                </a:uFill>
                <a:latin typeface="Calibri"/>
              </a:rPr>
              <a:t>Lacrosse at Adelphi</a:t>
            </a:r>
            <a:endParaRPr lang="en-US" sz="1800" b="0" strike="noStrike" spc="-1" dirty="0">
              <a:uFill>
                <a:solidFill>
                  <a:srgbClr val="FFFFFF"/>
                </a:solidFill>
              </a:uFill>
              <a:latin typeface="Arial"/>
            </a:endParaRPr>
          </a:p>
        </p:txBody>
      </p:sp>
      <p:sp>
        <p:nvSpPr>
          <p:cNvPr id="5" name="CustomShape 2"/>
          <p:cNvSpPr/>
          <p:nvPr/>
        </p:nvSpPr>
        <p:spPr>
          <a:xfrm>
            <a:off x="609600" y="38100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Calculate How Long You Will Live</a:t>
            </a:r>
            <a:endParaRPr lang="en-US" sz="4000" b="0" strike="noStrike" spc="-1" dirty="0">
              <a:uFill>
                <a:solidFill>
                  <a:srgbClr val="FFFFFF"/>
                </a:solidFill>
              </a:uFill>
              <a:latin typeface="Times New Roman" pitchFamily="18" charset="0"/>
              <a:cs typeface="Times New Roman" pitchFamily="18" charset="0"/>
            </a:endParaRPr>
          </a:p>
        </p:txBody>
      </p:sp>
      <p:pic>
        <p:nvPicPr>
          <p:cNvPr id="43009" name="Picture 1"/>
          <p:cNvPicPr>
            <a:picLocks noChangeAspect="1" noChangeArrowheads="1"/>
          </p:cNvPicPr>
          <p:nvPr/>
        </p:nvPicPr>
        <p:blipFill>
          <a:blip r:embed="rId2" cstate="print"/>
          <a:srcRect/>
          <a:stretch>
            <a:fillRect/>
          </a:stretch>
        </p:blipFill>
        <p:spPr bwMode="auto">
          <a:xfrm>
            <a:off x="2209800" y="1600200"/>
            <a:ext cx="4533900" cy="45339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2" cstate="print"/>
          <a:srcRect/>
          <a:stretch>
            <a:fillRect/>
          </a:stretch>
        </p:blipFill>
        <p:spPr bwMode="auto">
          <a:xfrm>
            <a:off x="3657600" y="1447800"/>
            <a:ext cx="1828800" cy="3722914"/>
          </a:xfrm>
          <a:prstGeom prst="rect">
            <a:avLst/>
          </a:prstGeom>
          <a:noFill/>
          <a:ln w="9525">
            <a:noFill/>
            <a:miter lim="800000"/>
            <a:headEnd/>
            <a:tailEnd/>
          </a:ln>
        </p:spPr>
      </p:pic>
      <p:sp>
        <p:nvSpPr>
          <p:cNvPr id="3" name="CustomShape 2"/>
          <p:cNvSpPr/>
          <p:nvPr/>
        </p:nvSpPr>
        <p:spPr>
          <a:xfrm>
            <a:off x="609600" y="38100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Calculate How Long You Will Live</a:t>
            </a:r>
            <a:endParaRPr lang="en-US" sz="4000" b="0" strike="noStrike" spc="-1" dirty="0">
              <a:uFill>
                <a:solidFill>
                  <a:srgbClr val="FFFFFF"/>
                </a:solidFill>
              </a:uFill>
              <a:latin typeface="Times New Roman" pitchFamily="18" charset="0"/>
              <a:cs typeface="Times New Roman" pitchFamily="18" charset="0"/>
            </a:endParaRPr>
          </a:p>
        </p:txBody>
      </p:sp>
      <p:sp>
        <p:nvSpPr>
          <p:cNvPr id="4" name="CustomShape 2"/>
          <p:cNvSpPr/>
          <p:nvPr/>
        </p:nvSpPr>
        <p:spPr>
          <a:xfrm>
            <a:off x="609600" y="5562600"/>
            <a:ext cx="8263320" cy="577800"/>
          </a:xfrm>
          <a:prstGeom prst="rect">
            <a:avLst/>
          </a:prstGeom>
          <a:solidFill>
            <a:srgbClr val="FFFF00"/>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200" b="1" spc="-1" dirty="0">
                <a:uFill>
                  <a:solidFill>
                    <a:srgbClr val="FFFFFF"/>
                  </a:solidFill>
                </a:uFill>
                <a:latin typeface="Times New Roman" pitchFamily="18" charset="0"/>
                <a:cs typeface="Times New Roman" pitchFamily="18" charset="0"/>
              </a:rPr>
              <a:t>media.nmfn.com/</a:t>
            </a:r>
            <a:r>
              <a:rPr lang="en-US" sz="4200" b="1" spc="-1" dirty="0" err="1">
                <a:uFill>
                  <a:solidFill>
                    <a:srgbClr val="FFFFFF"/>
                  </a:solidFill>
                </a:uFill>
                <a:latin typeface="Times New Roman" pitchFamily="18" charset="0"/>
                <a:cs typeface="Times New Roman" pitchFamily="18" charset="0"/>
              </a:rPr>
              <a:t>tnetwork</a:t>
            </a:r>
            <a:r>
              <a:rPr lang="en-US" sz="4200" b="1" spc="-1" dirty="0">
                <a:uFill>
                  <a:solidFill>
                    <a:srgbClr val="FFFFFF"/>
                  </a:solidFill>
                </a:uFill>
                <a:latin typeface="Times New Roman" pitchFamily="18" charset="0"/>
                <a:cs typeface="Times New Roman" pitchFamily="18" charset="0"/>
              </a:rPr>
              <a:t>/lifespan</a:t>
            </a:r>
          </a:p>
          <a:p>
            <a:pPr algn="ctr">
              <a:lnSpc>
                <a:spcPct val="100000"/>
              </a:lnSpc>
            </a:pPr>
            <a:endParaRPr lang="en-US" sz="4000" b="0" strike="noStrike" spc="-1" dirty="0">
              <a:uFill>
                <a:solidFill>
                  <a:srgbClr val="FFFFFF"/>
                </a:solidFill>
              </a:uFill>
              <a:latin typeface="Times New Roman" pitchFamily="18" charset="0"/>
              <a:cs typeface="Times New Roman" pitchFamily="18" charset="0"/>
            </a:endParaRPr>
          </a:p>
        </p:txBody>
      </p:sp>
      <p:sp>
        <p:nvSpPr>
          <p:cNvPr id="5" name="CustomShape 2"/>
          <p:cNvSpPr/>
          <p:nvPr/>
        </p:nvSpPr>
        <p:spPr>
          <a:xfrm>
            <a:off x="381000" y="2133600"/>
            <a:ext cx="3200400" cy="2590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Something you should know?</a:t>
            </a:r>
            <a:endParaRPr lang="en-US" sz="4000" b="0" strike="noStrike" spc="-1" dirty="0">
              <a:uFill>
                <a:solidFill>
                  <a:srgbClr val="FFFFFF"/>
                </a:solidFill>
              </a:uFill>
              <a:latin typeface="Times New Roman" pitchFamily="18" charset="0"/>
              <a:cs typeface="Times New Roman" pitchFamily="18" charset="0"/>
            </a:endParaRPr>
          </a:p>
        </p:txBody>
      </p:sp>
      <p:sp>
        <p:nvSpPr>
          <p:cNvPr id="6" name="CustomShape 2"/>
          <p:cNvSpPr/>
          <p:nvPr/>
        </p:nvSpPr>
        <p:spPr>
          <a:xfrm>
            <a:off x="5486400" y="1981200"/>
            <a:ext cx="3200400" cy="2590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Or are some thing best left unknown?</a:t>
            </a:r>
            <a:endParaRPr lang="en-US" sz="4000" b="0" strike="noStrike" spc="-1" dirty="0">
              <a:uFill>
                <a:solidFill>
                  <a:srgbClr val="FFFFFF"/>
                </a:solidFill>
              </a:uFill>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a:uFill>
                  <a:solidFill>
                    <a:srgbClr val="FFFFFF"/>
                  </a:solidFill>
                </a:uFill>
                <a:latin typeface="Calibri"/>
              </a:rPr>
              <a:t>Lacrosse at Adelphi</a:t>
            </a:r>
            <a:endParaRPr lang="en-US" sz="1800" b="0" strike="noStrike" spc="-1" dirty="0">
              <a:uFill>
                <a:solidFill>
                  <a:srgbClr val="FFFFFF"/>
                </a:solidFill>
              </a:uFill>
              <a:latin typeface="Arial"/>
            </a:endParaRPr>
          </a:p>
        </p:txBody>
      </p:sp>
      <p:sp>
        <p:nvSpPr>
          <p:cNvPr id="5" name="CustomShape 2"/>
          <p:cNvSpPr/>
          <p:nvPr/>
        </p:nvSpPr>
        <p:spPr>
          <a:xfrm>
            <a:off x="609600" y="381000"/>
            <a:ext cx="7958520" cy="11430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pc="-1" dirty="0">
                <a:uFill>
                  <a:solidFill>
                    <a:srgbClr val="FFFFFF"/>
                  </a:solidFill>
                </a:uFill>
                <a:latin typeface="Times New Roman" pitchFamily="18" charset="0"/>
                <a:cs typeface="Times New Roman" pitchFamily="18" charset="0"/>
              </a:rPr>
              <a:t>Ageism is up there with </a:t>
            </a:r>
          </a:p>
          <a:p>
            <a:pPr algn="ctr">
              <a:lnSpc>
                <a:spcPct val="100000"/>
              </a:lnSpc>
            </a:pPr>
            <a:r>
              <a:rPr lang="en-US" sz="3600" b="1" spc="-1" dirty="0">
                <a:uFill>
                  <a:solidFill>
                    <a:srgbClr val="FFFFFF"/>
                  </a:solidFill>
                </a:uFill>
                <a:latin typeface="Times New Roman" pitchFamily="18" charset="0"/>
                <a:cs typeface="Times New Roman" pitchFamily="18" charset="0"/>
              </a:rPr>
              <a:t>Racism, Sexism, and </a:t>
            </a:r>
            <a:r>
              <a:rPr lang="en-US" sz="3600" b="1" spc="-1" dirty="0" err="1">
                <a:uFill>
                  <a:solidFill>
                    <a:srgbClr val="FFFFFF"/>
                  </a:solidFill>
                </a:uFill>
                <a:latin typeface="Times New Roman" pitchFamily="18" charset="0"/>
                <a:cs typeface="Times New Roman" pitchFamily="18" charset="0"/>
              </a:rPr>
              <a:t>Ableism</a:t>
            </a:r>
            <a:r>
              <a:rPr lang="en-US" sz="3600" b="1" spc="-1" dirty="0">
                <a:uFill>
                  <a:solidFill>
                    <a:srgbClr val="FFFFFF"/>
                  </a:solidFill>
                </a:uFill>
                <a:latin typeface="Times New Roman" pitchFamily="18" charset="0"/>
                <a:cs typeface="Times New Roman" pitchFamily="18" charset="0"/>
              </a:rPr>
              <a:t>  </a:t>
            </a:r>
            <a:endParaRPr lang="en-US" sz="3600" b="0" strike="noStrike" spc="-1" dirty="0">
              <a:uFill>
                <a:solidFill>
                  <a:srgbClr val="FFFFFF"/>
                </a:solidFill>
              </a:uFill>
              <a:latin typeface="Times New Roman" pitchFamily="18" charset="0"/>
              <a:cs typeface="Times New Roman" pitchFamily="18" charset="0"/>
            </a:endParaRPr>
          </a:p>
        </p:txBody>
      </p:sp>
      <p:pic>
        <p:nvPicPr>
          <p:cNvPr id="40961" name="Picture 1"/>
          <p:cNvPicPr>
            <a:picLocks noChangeAspect="1" noChangeArrowheads="1"/>
          </p:cNvPicPr>
          <p:nvPr/>
        </p:nvPicPr>
        <p:blipFill>
          <a:blip r:embed="rId2" cstate="print"/>
          <a:srcRect/>
          <a:stretch>
            <a:fillRect/>
          </a:stretch>
        </p:blipFill>
        <p:spPr bwMode="auto">
          <a:xfrm>
            <a:off x="685800" y="1752600"/>
            <a:ext cx="7772400" cy="4038600"/>
          </a:xfrm>
          <a:prstGeom prst="rect">
            <a:avLst/>
          </a:prstGeom>
          <a:noFill/>
          <a:ln w="31750">
            <a:solidFill>
              <a:schemeClr val="tx1"/>
            </a:solid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a:uFill>
                  <a:solidFill>
                    <a:srgbClr val="FFFFFF"/>
                  </a:solidFill>
                </a:uFill>
                <a:latin typeface="Calibri"/>
              </a:rPr>
              <a:t>Lacrosse at Adelphi</a:t>
            </a:r>
            <a:endParaRPr lang="en-US" sz="1800" b="0" strike="noStrike" spc="-1" dirty="0">
              <a:uFill>
                <a:solidFill>
                  <a:srgbClr val="FFFFFF"/>
                </a:solidFill>
              </a:uFill>
              <a:latin typeface="Arial"/>
            </a:endParaRPr>
          </a:p>
        </p:txBody>
      </p:sp>
      <p:sp>
        <p:nvSpPr>
          <p:cNvPr id="5" name="CustomShape 2"/>
          <p:cNvSpPr/>
          <p:nvPr/>
        </p:nvSpPr>
        <p:spPr>
          <a:xfrm>
            <a:off x="381000" y="38100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a:uFill>
                  <a:solidFill>
                    <a:srgbClr val="FFFFFF"/>
                  </a:solidFill>
                </a:uFill>
                <a:latin typeface="Times New Roman" pitchFamily="18" charset="0"/>
                <a:cs typeface="Times New Roman" pitchFamily="18" charset="0"/>
              </a:rPr>
              <a:t> How the Body Ages</a:t>
            </a:r>
            <a:endParaRPr lang="en-US" sz="3200" b="0" strike="noStrike" spc="-1" dirty="0">
              <a:uFill>
                <a:solidFill>
                  <a:srgbClr val="FFFFFF"/>
                </a:solidFill>
              </a:uFill>
              <a:latin typeface="Times New Roman" pitchFamily="18" charset="0"/>
              <a:cs typeface="Times New Roman" pitchFamily="18" charset="0"/>
            </a:endParaRPr>
          </a:p>
        </p:txBody>
      </p:sp>
      <p:pic>
        <p:nvPicPr>
          <p:cNvPr id="39937" name="Picture 1"/>
          <p:cNvPicPr>
            <a:picLocks noChangeAspect="1" noChangeArrowheads="1"/>
          </p:cNvPicPr>
          <p:nvPr/>
        </p:nvPicPr>
        <p:blipFill>
          <a:blip r:embed="rId2" cstate="print"/>
          <a:srcRect/>
          <a:stretch>
            <a:fillRect/>
          </a:stretch>
        </p:blipFill>
        <p:spPr bwMode="auto">
          <a:xfrm>
            <a:off x="1066800" y="1600200"/>
            <a:ext cx="6987418" cy="3929062"/>
          </a:xfrm>
          <a:prstGeom prst="rect">
            <a:avLst/>
          </a:prstGeom>
          <a:noFill/>
          <a:ln w="31750">
            <a:solidFill>
              <a:schemeClr val="tx1"/>
            </a:solidFill>
            <a:miter lim="800000"/>
            <a:headEnd/>
            <a:tailEnd/>
          </a:ln>
        </p:spPr>
      </p:pic>
      <p:sp>
        <p:nvSpPr>
          <p:cNvPr id="7" name="CustomShape 2"/>
          <p:cNvSpPr/>
          <p:nvPr/>
        </p:nvSpPr>
        <p:spPr>
          <a:xfrm>
            <a:off x="457200" y="571500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a:uFill>
                  <a:solidFill>
                    <a:srgbClr val="FFFFFF"/>
                  </a:solidFill>
                </a:uFill>
                <a:latin typeface="Times New Roman" pitchFamily="18" charset="0"/>
                <a:cs typeface="Times New Roman" pitchFamily="18" charset="0"/>
              </a:rPr>
              <a:t>Some Normal Changes</a:t>
            </a:r>
            <a:endParaRPr lang="en-US" sz="3200" b="0" strike="noStrike" spc="-1" dirty="0">
              <a:uFill>
                <a:solidFill>
                  <a:srgbClr val="FFFFFF"/>
                </a:solidFill>
              </a:u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descr="https://mail.epbfi.com/service/home/~/?auth=co&amp;id=291339&amp;part=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CustomShape 2"/>
          <p:cNvSpPr/>
          <p:nvPr/>
        </p:nvSpPr>
        <p:spPr>
          <a:xfrm>
            <a:off x="685800" y="152400"/>
            <a:ext cx="7958520" cy="21336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4800" b="1" spc="-1" dirty="0">
                <a:uFill>
                  <a:solidFill>
                    <a:srgbClr val="FFFFFF"/>
                  </a:solidFill>
                </a:uFill>
                <a:latin typeface="Times New Roman" pitchFamily="18" charset="0"/>
                <a:cs typeface="Times New Roman" pitchFamily="18" charset="0"/>
              </a:rPr>
              <a:t>HOW THE BODY AGES:  </a:t>
            </a:r>
          </a:p>
          <a:p>
            <a:pPr algn="ctr"/>
            <a:r>
              <a:rPr lang="en-US" sz="3600" b="1" spc="-1" dirty="0">
                <a:uFill>
                  <a:solidFill>
                    <a:srgbClr val="FFFFFF"/>
                  </a:solidFill>
                </a:uFill>
                <a:latin typeface="Times New Roman" pitchFamily="18" charset="0"/>
                <a:cs typeface="Times New Roman" pitchFamily="18" charset="0"/>
              </a:rPr>
              <a:t>Some Normal Changes  </a:t>
            </a:r>
          </a:p>
          <a:p>
            <a:pPr algn="ctr">
              <a:lnSpc>
                <a:spcPct val="150000"/>
              </a:lnSpc>
            </a:pPr>
            <a:r>
              <a:rPr lang="en-US" sz="3600" b="1" spc="-1" dirty="0">
                <a:uFill>
                  <a:solidFill>
                    <a:srgbClr val="FFFFFF"/>
                  </a:solidFill>
                </a:uFill>
                <a:latin typeface="Times New Roman" pitchFamily="18" charset="0"/>
                <a:cs typeface="Times New Roman" pitchFamily="18" charset="0"/>
              </a:rPr>
              <a:t>WHAT HAPPENS?</a:t>
            </a:r>
            <a:endParaRPr lang="en-US" sz="3600" b="0" strike="noStrike" spc="-1" dirty="0">
              <a:uFill>
                <a:solidFill>
                  <a:srgbClr val="FFFFFF"/>
                </a:solidFill>
              </a:uFill>
              <a:latin typeface="Times New Roman" pitchFamily="18" charset="0"/>
              <a:cs typeface="Times New Roman" pitchFamily="18" charset="0"/>
            </a:endParaRPr>
          </a:p>
        </p:txBody>
      </p:sp>
      <p:sp>
        <p:nvSpPr>
          <p:cNvPr id="9" name="Rectangle 8"/>
          <p:cNvSpPr/>
          <p:nvPr/>
        </p:nvSpPr>
        <p:spPr>
          <a:xfrm>
            <a:off x="381000" y="2590800"/>
            <a:ext cx="8305800" cy="646331"/>
          </a:xfrm>
          <a:prstGeom prst="rect">
            <a:avLst/>
          </a:prstGeom>
        </p:spPr>
        <p:txBody>
          <a:bodyPr wrap="square">
            <a:spAutoFit/>
          </a:bodyPr>
          <a:lstStyle/>
          <a:p>
            <a:r>
              <a:rPr lang="en-US" sz="3600" b="1" u="sng" dirty="0">
                <a:solidFill>
                  <a:srgbClr val="FF0000"/>
                </a:solidFill>
                <a:latin typeface="Times New Roman" pitchFamily="18" charset="0"/>
                <a:cs typeface="Times New Roman" pitchFamily="18" charset="0"/>
              </a:rPr>
              <a:t>Mental Function</a:t>
            </a:r>
          </a:p>
        </p:txBody>
      </p:sp>
      <p:sp>
        <p:nvSpPr>
          <p:cNvPr id="10" name="Rectangle 9"/>
          <p:cNvSpPr/>
          <p:nvPr/>
        </p:nvSpPr>
        <p:spPr>
          <a:xfrm>
            <a:off x="533400" y="3733800"/>
            <a:ext cx="7924800" cy="2062103"/>
          </a:xfrm>
          <a:prstGeom prst="rect">
            <a:avLst/>
          </a:prstGeom>
        </p:spPr>
        <p:txBody>
          <a:bodyPr wrap="square">
            <a:spAutoFit/>
          </a:bodyPr>
          <a:lstStyle/>
          <a:p>
            <a:pPr marL="347663" indent="-347663">
              <a:buFont typeface="Arial" pitchFamily="34" charset="0"/>
              <a:buChar char="•"/>
            </a:pPr>
            <a:r>
              <a:rPr lang="en-US" sz="3200" b="1" dirty="0">
                <a:latin typeface="Times New Roman" pitchFamily="18" charset="0"/>
                <a:cs typeface="Times New Roman" pitchFamily="18" charset="0"/>
              </a:rPr>
              <a:t>Difficulty remembering or coming up with the right word.   WHY?</a:t>
            </a:r>
          </a:p>
          <a:p>
            <a:pPr>
              <a:buFont typeface="Arial" pitchFamily="34" charset="0"/>
              <a:buChar char="•"/>
            </a:pPr>
            <a:r>
              <a:rPr lang="en-US" sz="3200" b="1" dirty="0">
                <a:latin typeface="Times New Roman" pitchFamily="18" charset="0"/>
                <a:cs typeface="Times New Roman" pitchFamily="18" charset="0"/>
              </a:rPr>
              <a:t>  Difficulty concentrating.   WHY?</a:t>
            </a:r>
          </a:p>
          <a:p>
            <a:pPr>
              <a:buFont typeface="Arial" pitchFamily="34" charset="0"/>
              <a:buChar char="•"/>
            </a:pPr>
            <a:r>
              <a:rPr lang="en-US" sz="3200" b="1" dirty="0">
                <a:latin typeface="Times New Roman" pitchFamily="18" charset="0"/>
                <a:cs typeface="Times New Roman" pitchFamily="18" charset="0"/>
              </a:rPr>
              <a:t>  Difficulty learning new material    WHY?</a:t>
            </a:r>
          </a:p>
        </p:txBody>
      </p:sp>
      <p:pic>
        <p:nvPicPr>
          <p:cNvPr id="32772" name="Picture 4"/>
          <p:cNvPicPr>
            <a:picLocks noChangeAspect="1" noChangeArrowheads="1"/>
          </p:cNvPicPr>
          <p:nvPr/>
        </p:nvPicPr>
        <p:blipFill>
          <a:blip r:embed="rId2" cstate="print"/>
          <a:srcRect/>
          <a:stretch>
            <a:fillRect/>
          </a:stretch>
        </p:blipFill>
        <p:spPr bwMode="auto">
          <a:xfrm>
            <a:off x="5638800" y="2286000"/>
            <a:ext cx="2172559" cy="144475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a:uFill>
                  <a:solidFill>
                    <a:srgbClr val="FFFFFF"/>
                  </a:solidFill>
                </a:uFill>
                <a:latin typeface="Calibri"/>
              </a:rPr>
              <a:t>Lacrosse at Adelphi</a:t>
            </a:r>
            <a:endParaRPr lang="en-US" sz="1800" b="0" strike="noStrike" spc="-1" dirty="0">
              <a:uFill>
                <a:solidFill>
                  <a:srgbClr val="FFFFFF"/>
                </a:solidFill>
              </a:uFill>
              <a:latin typeface="Arial"/>
            </a:endParaRPr>
          </a:p>
        </p:txBody>
      </p:sp>
      <p:sp>
        <p:nvSpPr>
          <p:cNvPr id="5" name="CustomShape 2"/>
          <p:cNvSpPr/>
          <p:nvPr/>
        </p:nvSpPr>
        <p:spPr>
          <a:xfrm>
            <a:off x="609600" y="152400"/>
            <a:ext cx="7958520" cy="22860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4800" b="1" spc="-1" dirty="0">
                <a:uFill>
                  <a:solidFill>
                    <a:srgbClr val="FFFFFF"/>
                  </a:solidFill>
                </a:uFill>
                <a:latin typeface="Times New Roman" pitchFamily="18" charset="0"/>
                <a:cs typeface="Times New Roman" pitchFamily="18" charset="0"/>
              </a:rPr>
              <a:t>HOW THE BODY AGES:  </a:t>
            </a:r>
          </a:p>
          <a:p>
            <a:pPr algn="ctr"/>
            <a:r>
              <a:rPr lang="en-US" sz="3600" b="1" spc="-1" dirty="0">
                <a:uFill>
                  <a:solidFill>
                    <a:srgbClr val="FFFFFF"/>
                  </a:solidFill>
                </a:uFill>
                <a:latin typeface="Times New Roman" pitchFamily="18" charset="0"/>
                <a:cs typeface="Times New Roman" pitchFamily="18" charset="0"/>
              </a:rPr>
              <a:t>Some Normal Changes  </a:t>
            </a:r>
          </a:p>
          <a:p>
            <a:pPr algn="ctr">
              <a:lnSpc>
                <a:spcPct val="150000"/>
              </a:lnSpc>
            </a:pPr>
            <a:r>
              <a:rPr lang="en-US" sz="3600" b="1" spc="-1" dirty="0">
                <a:uFill>
                  <a:solidFill>
                    <a:srgbClr val="FFFFFF"/>
                  </a:solidFill>
                </a:uFill>
                <a:latin typeface="Times New Roman" pitchFamily="18" charset="0"/>
                <a:cs typeface="Times New Roman" pitchFamily="18" charset="0"/>
              </a:rPr>
              <a:t>WHAT HAPPENS?</a:t>
            </a:r>
            <a:endParaRPr lang="en-US" sz="3600" b="0" strike="noStrike" spc="-1" dirty="0">
              <a:uFill>
                <a:solidFill>
                  <a:srgbClr val="FFFFFF"/>
                </a:solidFill>
              </a:uFill>
              <a:latin typeface="Times New Roman" pitchFamily="18" charset="0"/>
              <a:cs typeface="Times New Roman" pitchFamily="18" charset="0"/>
            </a:endParaRPr>
          </a:p>
        </p:txBody>
      </p:sp>
      <p:sp>
        <p:nvSpPr>
          <p:cNvPr id="6" name="Rectangle 5"/>
          <p:cNvSpPr/>
          <p:nvPr/>
        </p:nvSpPr>
        <p:spPr>
          <a:xfrm>
            <a:off x="152400" y="3276600"/>
            <a:ext cx="8686800" cy="1985159"/>
          </a:xfrm>
          <a:prstGeom prst="rect">
            <a:avLst/>
          </a:prstGeom>
        </p:spPr>
        <p:txBody>
          <a:bodyPr wrap="square">
            <a:spAutoFit/>
          </a:bodyPr>
          <a:lstStyle/>
          <a:p>
            <a:r>
              <a:rPr lang="en-US" sz="2800" b="1" u="sng" dirty="0">
                <a:solidFill>
                  <a:srgbClr val="FF0000"/>
                </a:solidFill>
                <a:latin typeface="Times New Roman" pitchFamily="18" charset="0"/>
                <a:cs typeface="Times New Roman" pitchFamily="18" charset="0"/>
              </a:rPr>
              <a:t>PHYSICAL ACTIVITY</a:t>
            </a:r>
          </a:p>
          <a:p>
            <a:endParaRPr lang="en-US" sz="1100" b="1" dirty="0">
              <a:latin typeface="Times New Roman" pitchFamily="18" charset="0"/>
              <a:cs typeface="Times New Roman" pitchFamily="18" charset="0"/>
            </a:endParaRPr>
          </a:p>
          <a:p>
            <a:pPr marL="404813" indent="-176213">
              <a:buFont typeface="Arial" pitchFamily="34" charset="0"/>
              <a:buChar char="•"/>
            </a:pPr>
            <a:r>
              <a:rPr lang="en-US" sz="2800" b="1" dirty="0">
                <a:latin typeface="Times New Roman" pitchFamily="18" charset="0"/>
                <a:cs typeface="Times New Roman" pitchFamily="18" charset="0"/>
              </a:rPr>
              <a:t>Unsteadiness or loss of balance. WHY?</a:t>
            </a:r>
          </a:p>
          <a:p>
            <a:pPr marL="404813" indent="-176213">
              <a:buFont typeface="Arial" pitchFamily="34" charset="0"/>
              <a:buChar char="•"/>
            </a:pPr>
            <a:r>
              <a:rPr lang="en-US" sz="2800" b="1" dirty="0">
                <a:latin typeface="Times New Roman" pitchFamily="18" charset="0"/>
                <a:cs typeface="Times New Roman" pitchFamily="18" charset="0"/>
              </a:rPr>
              <a:t>Dizziness or light-headedness when standing. WHY?</a:t>
            </a:r>
          </a:p>
          <a:p>
            <a:pPr marL="404813" indent="-176213">
              <a:buFont typeface="Arial" pitchFamily="34" charset="0"/>
              <a:buChar char="•"/>
            </a:pPr>
            <a:r>
              <a:rPr lang="en-US" sz="2800" b="1" dirty="0">
                <a:latin typeface="Times New Roman" pitchFamily="18" charset="0"/>
                <a:cs typeface="Times New Roman" pitchFamily="18" charset="0"/>
              </a:rPr>
              <a:t>Loss of muscle strength. WHY?</a:t>
            </a:r>
          </a:p>
        </p:txBody>
      </p:sp>
      <p:pic>
        <p:nvPicPr>
          <p:cNvPr id="7" name="Picture 1"/>
          <p:cNvPicPr>
            <a:picLocks noChangeAspect="1" noChangeArrowheads="1"/>
          </p:cNvPicPr>
          <p:nvPr/>
        </p:nvPicPr>
        <p:blipFill>
          <a:blip r:embed="rId2" cstate="print"/>
          <a:srcRect/>
          <a:stretch>
            <a:fillRect/>
          </a:stretch>
        </p:blipFill>
        <p:spPr bwMode="auto">
          <a:xfrm>
            <a:off x="5486400" y="2286000"/>
            <a:ext cx="3036848" cy="1447800"/>
          </a:xfrm>
          <a:prstGeom prst="rect">
            <a:avLst/>
          </a:prstGeom>
          <a:noFill/>
          <a:ln w="31750">
            <a:solidFill>
              <a:schemeClr val="tx1"/>
            </a:solid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p:cNvSpPr/>
          <p:nvPr/>
        </p:nvSpPr>
        <p:spPr>
          <a:xfrm>
            <a:off x="609600" y="152400"/>
            <a:ext cx="7958520" cy="22860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4800" b="1" spc="-1" dirty="0">
                <a:uFill>
                  <a:solidFill>
                    <a:srgbClr val="FFFFFF"/>
                  </a:solidFill>
                </a:uFill>
                <a:latin typeface="Times New Roman" pitchFamily="18" charset="0"/>
                <a:cs typeface="Times New Roman" pitchFamily="18" charset="0"/>
              </a:rPr>
              <a:t>HOW THE BODY AGES:  </a:t>
            </a:r>
          </a:p>
          <a:p>
            <a:pPr algn="ctr"/>
            <a:r>
              <a:rPr lang="en-US" sz="3600" b="1" spc="-1" dirty="0">
                <a:uFill>
                  <a:solidFill>
                    <a:srgbClr val="FFFFFF"/>
                  </a:solidFill>
                </a:uFill>
                <a:latin typeface="Times New Roman" pitchFamily="18" charset="0"/>
                <a:cs typeface="Times New Roman" pitchFamily="18" charset="0"/>
              </a:rPr>
              <a:t>Some Normal Changes  </a:t>
            </a:r>
          </a:p>
          <a:p>
            <a:pPr algn="ctr">
              <a:lnSpc>
                <a:spcPct val="150000"/>
              </a:lnSpc>
            </a:pPr>
            <a:r>
              <a:rPr lang="en-US" sz="3600" b="1" spc="-1" dirty="0">
                <a:uFill>
                  <a:solidFill>
                    <a:srgbClr val="FFFFFF"/>
                  </a:solidFill>
                </a:uFill>
                <a:latin typeface="Times New Roman" pitchFamily="18" charset="0"/>
                <a:cs typeface="Times New Roman" pitchFamily="18" charset="0"/>
              </a:rPr>
              <a:t>WHAT HAPPENS?</a:t>
            </a:r>
            <a:endParaRPr lang="en-US" sz="3600" b="0" strike="noStrike" spc="-1" dirty="0">
              <a:uFill>
                <a:solidFill>
                  <a:srgbClr val="FFFFFF"/>
                </a:solidFill>
              </a:uFill>
              <a:latin typeface="Times New Roman" pitchFamily="18" charset="0"/>
              <a:cs typeface="Times New Roman" pitchFamily="18" charset="0"/>
            </a:endParaRPr>
          </a:p>
        </p:txBody>
      </p:sp>
      <p:pic>
        <p:nvPicPr>
          <p:cNvPr id="3" name="Picture 1"/>
          <p:cNvPicPr>
            <a:picLocks noChangeAspect="1" noChangeArrowheads="1"/>
          </p:cNvPicPr>
          <p:nvPr/>
        </p:nvPicPr>
        <p:blipFill>
          <a:blip r:embed="rId2" cstate="print"/>
          <a:srcRect/>
          <a:stretch>
            <a:fillRect/>
          </a:stretch>
        </p:blipFill>
        <p:spPr bwMode="auto">
          <a:xfrm>
            <a:off x="5486399" y="2286000"/>
            <a:ext cx="3196683" cy="1676400"/>
          </a:xfrm>
          <a:prstGeom prst="rect">
            <a:avLst/>
          </a:prstGeom>
          <a:noFill/>
          <a:ln w="31750">
            <a:solidFill>
              <a:schemeClr val="tx1"/>
            </a:solidFill>
            <a:miter lim="800000"/>
            <a:headEnd/>
            <a:tailEnd/>
          </a:ln>
        </p:spPr>
      </p:pic>
      <p:sp>
        <p:nvSpPr>
          <p:cNvPr id="4" name="Rectangle 3"/>
          <p:cNvSpPr/>
          <p:nvPr/>
        </p:nvSpPr>
        <p:spPr>
          <a:xfrm>
            <a:off x="152400" y="2895600"/>
            <a:ext cx="8686800" cy="1985159"/>
          </a:xfrm>
          <a:prstGeom prst="rect">
            <a:avLst/>
          </a:prstGeom>
        </p:spPr>
        <p:txBody>
          <a:bodyPr wrap="square">
            <a:spAutoFit/>
          </a:bodyPr>
          <a:lstStyle/>
          <a:p>
            <a:r>
              <a:rPr lang="en-US" sz="2800" b="1" u="sng" dirty="0">
                <a:solidFill>
                  <a:srgbClr val="FF0000"/>
                </a:solidFill>
                <a:latin typeface="Times New Roman" pitchFamily="18" charset="0"/>
                <a:cs typeface="Times New Roman" pitchFamily="18" charset="0"/>
              </a:rPr>
              <a:t>PHYSICAL ACTIVITY (cont.)</a:t>
            </a:r>
          </a:p>
          <a:p>
            <a:endParaRPr lang="en-US" sz="1100" b="1" dirty="0">
              <a:latin typeface="Times New Roman" pitchFamily="18" charset="0"/>
              <a:cs typeface="Times New Roman" pitchFamily="18" charset="0"/>
            </a:endParaRPr>
          </a:p>
          <a:p>
            <a:pPr marL="404813" indent="-176213">
              <a:buFont typeface="Arial" pitchFamily="34" charset="0"/>
              <a:buChar char="•"/>
            </a:pPr>
            <a:r>
              <a:rPr lang="en-US" sz="2800" b="1" dirty="0">
                <a:latin typeface="Times New Roman" pitchFamily="18" charset="0"/>
                <a:cs typeface="Times New Roman" pitchFamily="18" charset="0"/>
              </a:rPr>
              <a:t>Difficulty moving. WHY?</a:t>
            </a:r>
          </a:p>
          <a:p>
            <a:pPr marL="404813" indent="-176213">
              <a:buFont typeface="Arial" pitchFamily="34" charset="0"/>
              <a:buChar char="•"/>
            </a:pPr>
            <a:r>
              <a:rPr lang="en-US" sz="2800" b="1" dirty="0">
                <a:latin typeface="Times New Roman" pitchFamily="18" charset="0"/>
                <a:cs typeface="Times New Roman" pitchFamily="18" charset="0"/>
              </a:rPr>
              <a:t>Less flexibility. WHY?</a:t>
            </a:r>
          </a:p>
          <a:p>
            <a:pPr marL="404813" indent="-176213">
              <a:buFont typeface="Arial" pitchFamily="34" charset="0"/>
              <a:buChar char="•"/>
            </a:pPr>
            <a:r>
              <a:rPr lang="en-US" sz="2800" b="1" dirty="0">
                <a:latin typeface="Times New Roman" pitchFamily="18" charset="0"/>
                <a:cs typeface="Times New Roman" pitchFamily="18" charset="0"/>
              </a:rPr>
              <a:t>Difficulty exercising strenuously. WHY?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spc="-1" dirty="0">
                <a:uFill>
                  <a:solidFill>
                    <a:srgbClr val="FFFFFF"/>
                  </a:solidFill>
                </a:uFill>
                <a:latin typeface="Calibri"/>
              </a:rPr>
              <a:t>Lacrosse at Adelphi</a:t>
            </a:r>
            <a:endParaRPr lang="en-US" sz="1800" b="0" strike="noStrike" spc="-1" dirty="0">
              <a:uFill>
                <a:solidFill>
                  <a:srgbClr val="FFFFFF"/>
                </a:solidFill>
              </a:uFill>
              <a:latin typeface="Arial"/>
            </a:endParaRPr>
          </a:p>
        </p:txBody>
      </p:sp>
      <p:sp>
        <p:nvSpPr>
          <p:cNvPr id="5" name="CustomShape 2"/>
          <p:cNvSpPr/>
          <p:nvPr/>
        </p:nvSpPr>
        <p:spPr>
          <a:xfrm>
            <a:off x="609600" y="38100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dirty="0">
                <a:latin typeface="Times New Roman" pitchFamily="18" charset="0"/>
                <a:cs typeface="Times New Roman" pitchFamily="18" charset="0"/>
              </a:rPr>
              <a:t>HOW THE BODY AGES: </a:t>
            </a:r>
          </a:p>
          <a:p>
            <a:pPr algn="ctr">
              <a:lnSpc>
                <a:spcPct val="100000"/>
              </a:lnSpc>
            </a:pPr>
            <a:r>
              <a:rPr lang="en-US" sz="3600" b="1" dirty="0">
                <a:latin typeface="Times New Roman" pitchFamily="18" charset="0"/>
                <a:cs typeface="Times New Roman" pitchFamily="18" charset="0"/>
              </a:rPr>
              <a:t>Some Normal Changes</a:t>
            </a:r>
          </a:p>
          <a:p>
            <a:pPr algn="ctr">
              <a:lnSpc>
                <a:spcPct val="100000"/>
              </a:lnSpc>
            </a:pPr>
            <a:endParaRPr lang="en-US" sz="900" b="1" dirty="0">
              <a:latin typeface="Times New Roman" pitchFamily="18" charset="0"/>
              <a:cs typeface="Times New Roman" pitchFamily="18" charset="0"/>
            </a:endParaRPr>
          </a:p>
          <a:p>
            <a:pPr algn="ctr">
              <a:lnSpc>
                <a:spcPct val="100000"/>
              </a:lnSpc>
            </a:pPr>
            <a:r>
              <a:rPr lang="en-US" sz="3600" b="1" dirty="0">
                <a:latin typeface="Times New Roman" pitchFamily="18" charset="0"/>
                <a:cs typeface="Times New Roman" pitchFamily="18" charset="0"/>
              </a:rPr>
              <a:t>WHAT HAPPENS? </a:t>
            </a:r>
            <a:r>
              <a:rPr lang="en-US" sz="3600" dirty="0"/>
              <a:t> </a:t>
            </a:r>
            <a:endParaRPr lang="en-US" sz="3600" b="0" strike="noStrike" spc="-1" dirty="0">
              <a:uFill>
                <a:solidFill>
                  <a:srgbClr val="FFFFFF"/>
                </a:solidFill>
              </a:uFill>
              <a:latin typeface="Times New Roman" pitchFamily="18" charset="0"/>
              <a:cs typeface="Times New Roman" pitchFamily="18" charset="0"/>
            </a:endParaRPr>
          </a:p>
        </p:txBody>
      </p:sp>
      <p:sp>
        <p:nvSpPr>
          <p:cNvPr id="6" name="Rectangle 5"/>
          <p:cNvSpPr/>
          <p:nvPr/>
        </p:nvSpPr>
        <p:spPr>
          <a:xfrm>
            <a:off x="457200" y="3352800"/>
            <a:ext cx="8534400" cy="2446824"/>
          </a:xfrm>
          <a:prstGeom prst="rect">
            <a:avLst/>
          </a:prstGeom>
        </p:spPr>
        <p:txBody>
          <a:bodyPr wrap="square">
            <a:spAutoFit/>
          </a:bodyPr>
          <a:lstStyle/>
          <a:p>
            <a:r>
              <a:rPr lang="en-US" sz="3200" b="1" u="sng" dirty="0">
                <a:solidFill>
                  <a:srgbClr val="FF0000"/>
                </a:solidFill>
                <a:latin typeface="Times New Roman" pitchFamily="18" charset="0"/>
                <a:cs typeface="Times New Roman" pitchFamily="18" charset="0"/>
              </a:rPr>
              <a:t>THE SENSES: VISION</a:t>
            </a:r>
          </a:p>
          <a:p>
            <a:endParaRPr lang="en-US" sz="900" b="1" dirty="0">
              <a:latin typeface="Times New Roman" pitchFamily="18" charset="0"/>
              <a:cs typeface="Times New Roman" pitchFamily="18" charset="0"/>
            </a:endParaRPr>
          </a:p>
          <a:p>
            <a:pPr>
              <a:buFont typeface="Arial" pitchFamily="34" charset="0"/>
              <a:buChar char="•"/>
            </a:pPr>
            <a:r>
              <a:rPr lang="en-US" sz="2800" b="1" dirty="0">
                <a:latin typeface="Times New Roman" pitchFamily="18" charset="0"/>
                <a:cs typeface="Times New Roman" pitchFamily="18" charset="0"/>
              </a:rPr>
              <a:t> Need for reading glasses.  WHY?</a:t>
            </a:r>
          </a:p>
          <a:p>
            <a:pPr>
              <a:buFont typeface="Arial" pitchFamily="34" charset="0"/>
              <a:buChar char="•"/>
            </a:pPr>
            <a:r>
              <a:rPr lang="en-US" sz="2800" b="1" dirty="0">
                <a:latin typeface="Times New Roman" pitchFamily="18" charset="0"/>
                <a:cs typeface="Times New Roman" pitchFamily="18" charset="0"/>
              </a:rPr>
              <a:t> Difficulty seeing in dim light. WHY?</a:t>
            </a:r>
          </a:p>
          <a:p>
            <a:pPr>
              <a:buFont typeface="Arial" pitchFamily="34" charset="0"/>
              <a:buChar char="•"/>
            </a:pPr>
            <a:r>
              <a:rPr lang="en-US" sz="2800" b="1" dirty="0">
                <a:latin typeface="Times New Roman" pitchFamily="18" charset="0"/>
                <a:cs typeface="Times New Roman" pitchFamily="18" charset="0"/>
              </a:rPr>
              <a:t> Difficulty adjusting to changes light levels.  WHY?</a:t>
            </a:r>
          </a:p>
          <a:p>
            <a:pPr>
              <a:buFont typeface="Arial" pitchFamily="34" charset="0"/>
              <a:buChar char="•"/>
            </a:pPr>
            <a:r>
              <a:rPr lang="en-US" sz="2800" b="1" dirty="0">
                <a:latin typeface="Times New Roman" pitchFamily="18" charset="0"/>
                <a:cs typeface="Times New Roman" pitchFamily="18" charset="0"/>
              </a:rPr>
              <a:t> Dry eyes.  WHY?</a:t>
            </a:r>
          </a:p>
        </p:txBody>
      </p:sp>
      <p:pic>
        <p:nvPicPr>
          <p:cNvPr id="37889" name="Picture 1"/>
          <p:cNvPicPr>
            <a:picLocks noChangeAspect="1" noChangeArrowheads="1"/>
          </p:cNvPicPr>
          <p:nvPr/>
        </p:nvPicPr>
        <p:blipFill>
          <a:blip r:embed="rId2" cstate="print"/>
          <a:srcRect/>
          <a:stretch>
            <a:fillRect/>
          </a:stretch>
        </p:blipFill>
        <p:spPr bwMode="auto">
          <a:xfrm>
            <a:off x="5791200" y="2362200"/>
            <a:ext cx="2209800" cy="1473200"/>
          </a:xfrm>
          <a:prstGeom prst="rect">
            <a:avLst/>
          </a:prstGeom>
          <a:noFill/>
          <a:ln w="31750">
            <a:solidFill>
              <a:schemeClr val="tx1"/>
            </a:solid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dirty="0">
                <a:latin typeface="Times New Roman" pitchFamily="18" charset="0"/>
                <a:cs typeface="Times New Roman" pitchFamily="18" charset="0"/>
              </a:rPr>
              <a:t>HOW THE BODY AGES: </a:t>
            </a:r>
          </a:p>
          <a:p>
            <a:pPr algn="ctr">
              <a:lnSpc>
                <a:spcPct val="100000"/>
              </a:lnSpc>
            </a:pPr>
            <a:r>
              <a:rPr lang="en-US" sz="3600" b="1" dirty="0">
                <a:latin typeface="Times New Roman" pitchFamily="18" charset="0"/>
                <a:cs typeface="Times New Roman" pitchFamily="18" charset="0"/>
              </a:rPr>
              <a:t>Some Normal Changes</a:t>
            </a:r>
          </a:p>
          <a:p>
            <a:pPr algn="ctr">
              <a:lnSpc>
                <a:spcPct val="100000"/>
              </a:lnSpc>
            </a:pPr>
            <a:endParaRPr lang="en-US" sz="1000" b="1" dirty="0">
              <a:latin typeface="Times New Roman" pitchFamily="18" charset="0"/>
              <a:cs typeface="Times New Roman" pitchFamily="18" charset="0"/>
            </a:endParaRPr>
          </a:p>
          <a:p>
            <a:pPr algn="ctr">
              <a:lnSpc>
                <a:spcPct val="100000"/>
              </a:lnSpc>
            </a:pPr>
            <a:r>
              <a:rPr lang="en-US" sz="3600" b="1" dirty="0">
                <a:latin typeface="Times New Roman" pitchFamily="18" charset="0"/>
                <a:cs typeface="Times New Roman" pitchFamily="18" charset="0"/>
              </a:rPr>
              <a:t>WHAT HAPPENS? </a:t>
            </a:r>
            <a:endParaRPr lang="en-US" sz="3600" b="1" strike="noStrike" spc="-1" dirty="0">
              <a:uFill>
                <a:solidFill>
                  <a:srgbClr val="FFFFFF"/>
                </a:solidFill>
              </a:uFill>
              <a:latin typeface="Times New Roman" pitchFamily="18" charset="0"/>
              <a:cs typeface="Times New Roman" pitchFamily="18" charset="0"/>
            </a:endParaRPr>
          </a:p>
        </p:txBody>
      </p:sp>
      <p:sp>
        <p:nvSpPr>
          <p:cNvPr id="5" name="Rectangle 4"/>
          <p:cNvSpPr/>
          <p:nvPr/>
        </p:nvSpPr>
        <p:spPr>
          <a:xfrm>
            <a:off x="304800" y="3657600"/>
            <a:ext cx="8305800" cy="1754326"/>
          </a:xfrm>
          <a:prstGeom prst="rect">
            <a:avLst/>
          </a:prstGeom>
        </p:spPr>
        <p:txBody>
          <a:bodyPr wrap="square">
            <a:spAutoFit/>
          </a:bodyPr>
          <a:lstStyle/>
          <a:p>
            <a:r>
              <a:rPr lang="en-US" sz="3600" b="1" u="sng" dirty="0">
                <a:solidFill>
                  <a:srgbClr val="FF0000"/>
                </a:solidFill>
                <a:latin typeface="Times New Roman" pitchFamily="18" charset="0"/>
                <a:cs typeface="Times New Roman" pitchFamily="18" charset="0"/>
              </a:rPr>
              <a:t>THE SENSES: Hearing</a:t>
            </a:r>
          </a:p>
          <a:p>
            <a:pPr>
              <a:buFont typeface="Arial" pitchFamily="34" charset="0"/>
              <a:buChar char="•"/>
            </a:pPr>
            <a:r>
              <a:rPr lang="en-US" sz="3600" b="1" dirty="0">
                <a:latin typeface="Times New Roman" pitchFamily="18" charset="0"/>
                <a:cs typeface="Times New Roman" pitchFamily="18" charset="0"/>
              </a:rPr>
              <a:t> Difficulty understanding words.  WHY?</a:t>
            </a:r>
          </a:p>
          <a:p>
            <a:pPr>
              <a:buFont typeface="Arial" pitchFamily="34" charset="0"/>
              <a:buChar char="•"/>
            </a:pPr>
            <a:r>
              <a:rPr lang="en-US" sz="3600" b="1" dirty="0">
                <a:latin typeface="Times New Roman" pitchFamily="18" charset="0"/>
                <a:cs typeface="Times New Roman" pitchFamily="18" charset="0"/>
              </a:rPr>
              <a:t> Hearing loss. WHY?</a:t>
            </a:r>
          </a:p>
        </p:txBody>
      </p:sp>
      <p:pic>
        <p:nvPicPr>
          <p:cNvPr id="36865" name="Picture 1"/>
          <p:cNvPicPr>
            <a:picLocks noChangeAspect="1" noChangeArrowheads="1"/>
          </p:cNvPicPr>
          <p:nvPr/>
        </p:nvPicPr>
        <p:blipFill>
          <a:blip r:embed="rId2" cstate="print"/>
          <a:srcRect/>
          <a:stretch>
            <a:fillRect/>
          </a:stretch>
        </p:blipFill>
        <p:spPr bwMode="auto">
          <a:xfrm>
            <a:off x="5486400" y="2362200"/>
            <a:ext cx="2738521" cy="1827025"/>
          </a:xfrm>
          <a:prstGeom prst="rect">
            <a:avLst/>
          </a:prstGeom>
          <a:noFill/>
          <a:ln w="31750">
            <a:solidFill>
              <a:schemeClr val="tx1"/>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dirty="0">
                <a:latin typeface="Times New Roman" pitchFamily="18" charset="0"/>
                <a:cs typeface="Times New Roman" pitchFamily="18" charset="0"/>
              </a:rPr>
              <a:t>HOW THE BODY AGES: </a:t>
            </a:r>
          </a:p>
          <a:p>
            <a:pPr algn="ctr">
              <a:lnSpc>
                <a:spcPct val="100000"/>
              </a:lnSpc>
            </a:pPr>
            <a:r>
              <a:rPr lang="en-US" sz="3600" b="1" dirty="0">
                <a:latin typeface="Times New Roman" pitchFamily="18" charset="0"/>
                <a:cs typeface="Times New Roman" pitchFamily="18" charset="0"/>
              </a:rPr>
              <a:t>Some Normal Changes</a:t>
            </a:r>
          </a:p>
          <a:p>
            <a:pPr algn="ctr">
              <a:lnSpc>
                <a:spcPct val="100000"/>
              </a:lnSpc>
            </a:pPr>
            <a:endParaRPr lang="en-US" sz="1000" b="1" dirty="0">
              <a:latin typeface="Times New Roman" pitchFamily="18" charset="0"/>
              <a:cs typeface="Times New Roman" pitchFamily="18" charset="0"/>
            </a:endParaRPr>
          </a:p>
          <a:p>
            <a:pPr algn="ctr">
              <a:lnSpc>
                <a:spcPct val="100000"/>
              </a:lnSpc>
            </a:pPr>
            <a:r>
              <a:rPr lang="en-US" sz="3600" b="1" dirty="0">
                <a:latin typeface="Times New Roman" pitchFamily="18" charset="0"/>
                <a:cs typeface="Times New Roman" pitchFamily="18" charset="0"/>
              </a:rPr>
              <a:t>WHAT HAPPENS? </a:t>
            </a:r>
            <a:r>
              <a:rPr lang="en-US" dirty="0"/>
              <a:t> </a:t>
            </a:r>
            <a:endParaRPr lang="en-US" sz="1800" b="0" strike="noStrike" spc="-1" dirty="0">
              <a:uFill>
                <a:solidFill>
                  <a:srgbClr val="FFFFFF"/>
                </a:solidFill>
              </a:uFill>
              <a:latin typeface="Arial"/>
            </a:endParaRPr>
          </a:p>
        </p:txBody>
      </p:sp>
      <p:sp>
        <p:nvSpPr>
          <p:cNvPr id="5" name="Rectangle 4"/>
          <p:cNvSpPr/>
          <p:nvPr/>
        </p:nvSpPr>
        <p:spPr>
          <a:xfrm>
            <a:off x="838200" y="2819400"/>
            <a:ext cx="7086600" cy="2677656"/>
          </a:xfrm>
          <a:prstGeom prst="rect">
            <a:avLst/>
          </a:prstGeom>
        </p:spPr>
        <p:txBody>
          <a:bodyPr wrap="square">
            <a:spAutoFit/>
          </a:bodyPr>
          <a:lstStyle/>
          <a:p>
            <a:r>
              <a:rPr lang="en-US" sz="3600" b="1" u="sng" dirty="0">
                <a:solidFill>
                  <a:srgbClr val="FF0000"/>
                </a:solidFill>
                <a:latin typeface="Times New Roman" pitchFamily="18" charset="0"/>
                <a:cs typeface="Times New Roman" pitchFamily="18" charset="0"/>
              </a:rPr>
              <a:t>Taste</a:t>
            </a:r>
            <a:endParaRPr lang="en-US" sz="3600" b="1" dirty="0">
              <a:latin typeface="Times New Roman" pitchFamily="18" charset="0"/>
              <a:cs typeface="Times New Roman" pitchFamily="18" charset="0"/>
            </a:endParaRPr>
          </a:p>
          <a:p>
            <a:endParaRPr lang="en-US" sz="1200" b="1" dirty="0">
              <a:latin typeface="Times New Roman" pitchFamily="18" charset="0"/>
              <a:cs typeface="Times New Roman" pitchFamily="18" charset="0"/>
            </a:endParaRPr>
          </a:p>
          <a:p>
            <a:endParaRPr lang="en-US" sz="1200" b="1" dirty="0">
              <a:latin typeface="Times New Roman" pitchFamily="18" charset="0"/>
              <a:cs typeface="Times New Roman" pitchFamily="18" charset="0"/>
            </a:endParaRPr>
          </a:p>
          <a:p>
            <a:pPr>
              <a:buFont typeface="Arial" pitchFamily="34" charset="0"/>
              <a:buChar char="•"/>
            </a:pPr>
            <a:r>
              <a:rPr lang="en-US" sz="3600" b="1" dirty="0">
                <a:latin typeface="Times New Roman" pitchFamily="18" charset="0"/>
                <a:cs typeface="Times New Roman" pitchFamily="18" charset="0"/>
              </a:rPr>
              <a:t>  Eating Problems. WHY?</a:t>
            </a:r>
          </a:p>
          <a:p>
            <a:pPr>
              <a:buFont typeface="Arial" pitchFamily="34" charset="0"/>
              <a:buChar char="•"/>
            </a:pPr>
            <a:r>
              <a:rPr lang="en-US" sz="3600" b="1" dirty="0">
                <a:latin typeface="Times New Roman" pitchFamily="18" charset="0"/>
                <a:cs typeface="Times New Roman" pitchFamily="18" charset="0"/>
              </a:rPr>
              <a:t>  Difficulty Swallowing.  WHY?</a:t>
            </a:r>
          </a:p>
          <a:p>
            <a:pPr>
              <a:buFont typeface="Arial" pitchFamily="34" charset="0"/>
              <a:buChar char="•"/>
            </a:pPr>
            <a:r>
              <a:rPr lang="en-US" sz="3600" b="1" dirty="0">
                <a:latin typeface="Times New Roman" pitchFamily="18" charset="0"/>
                <a:cs typeface="Times New Roman" pitchFamily="18" charset="0"/>
              </a:rPr>
              <a:t>  Disinterest in Eating.  WHY?</a:t>
            </a:r>
          </a:p>
        </p:txBody>
      </p:sp>
      <p:pic>
        <p:nvPicPr>
          <p:cNvPr id="35841" name="Picture 1"/>
          <p:cNvPicPr>
            <a:picLocks noChangeAspect="1" noChangeArrowheads="1"/>
          </p:cNvPicPr>
          <p:nvPr/>
        </p:nvPicPr>
        <p:blipFill>
          <a:blip r:embed="rId2" cstate="print"/>
          <a:srcRect/>
          <a:stretch>
            <a:fillRect/>
          </a:stretch>
        </p:blipFill>
        <p:spPr bwMode="auto">
          <a:xfrm>
            <a:off x="6096000" y="2362200"/>
            <a:ext cx="2600325" cy="1371600"/>
          </a:xfrm>
          <a:prstGeom prst="rect">
            <a:avLst/>
          </a:prstGeom>
          <a:noFill/>
          <a:ln w="31750">
            <a:solidFill>
              <a:schemeClr val="tx1"/>
            </a:solid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67"/>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19148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dirty="0">
                <a:latin typeface="Times New Roman" pitchFamily="18" charset="0"/>
                <a:cs typeface="Times New Roman" pitchFamily="18" charset="0"/>
              </a:rPr>
              <a:t>HOW THE BODY AGES: </a:t>
            </a:r>
          </a:p>
          <a:p>
            <a:pPr algn="ctr">
              <a:lnSpc>
                <a:spcPct val="100000"/>
              </a:lnSpc>
            </a:pPr>
            <a:r>
              <a:rPr lang="en-US" sz="3200" b="1" dirty="0">
                <a:latin typeface="Times New Roman" pitchFamily="18" charset="0"/>
                <a:cs typeface="Times New Roman" pitchFamily="18" charset="0"/>
              </a:rPr>
              <a:t>Some Normal Changes</a:t>
            </a:r>
          </a:p>
          <a:p>
            <a:pPr algn="ctr">
              <a:lnSpc>
                <a:spcPct val="100000"/>
              </a:lnSpc>
            </a:pPr>
            <a:endParaRPr lang="en-US" sz="900" b="1" dirty="0">
              <a:latin typeface="Times New Roman" pitchFamily="18" charset="0"/>
              <a:cs typeface="Times New Roman" pitchFamily="18" charset="0"/>
            </a:endParaRPr>
          </a:p>
          <a:p>
            <a:pPr algn="ctr">
              <a:lnSpc>
                <a:spcPct val="100000"/>
              </a:lnSpc>
            </a:pPr>
            <a:r>
              <a:rPr lang="en-US" sz="3200" b="1" dirty="0">
                <a:latin typeface="Times New Roman" pitchFamily="18" charset="0"/>
                <a:cs typeface="Times New Roman" pitchFamily="18" charset="0"/>
              </a:rPr>
              <a:t>WHAT HAPPENS? </a:t>
            </a:r>
            <a:endParaRPr lang="en-US" sz="3200" b="1" strike="noStrike" spc="-1" dirty="0">
              <a:uFill>
                <a:solidFill>
                  <a:srgbClr val="FFFFFF"/>
                </a:solidFill>
              </a:uFill>
              <a:latin typeface="Times New Roman" pitchFamily="18" charset="0"/>
              <a:cs typeface="Times New Roman" pitchFamily="18" charset="0"/>
            </a:endParaRPr>
          </a:p>
        </p:txBody>
      </p:sp>
      <p:sp>
        <p:nvSpPr>
          <p:cNvPr id="5" name="Rectangle 4"/>
          <p:cNvSpPr/>
          <p:nvPr/>
        </p:nvSpPr>
        <p:spPr>
          <a:xfrm>
            <a:off x="152400" y="2819400"/>
            <a:ext cx="9296400" cy="2554545"/>
          </a:xfrm>
          <a:prstGeom prst="rect">
            <a:avLst/>
          </a:prstGeom>
        </p:spPr>
        <p:txBody>
          <a:bodyPr wrap="square">
            <a:spAutoFit/>
          </a:bodyPr>
          <a:lstStyle/>
          <a:p>
            <a:r>
              <a:rPr lang="en-US" sz="3600" b="1" u="sng" dirty="0">
                <a:solidFill>
                  <a:srgbClr val="FF0000"/>
                </a:solidFill>
                <a:latin typeface="Times New Roman" pitchFamily="18" charset="0"/>
                <a:cs typeface="Times New Roman" pitchFamily="18" charset="0"/>
              </a:rPr>
              <a:t>SKIN AND HAIR</a:t>
            </a:r>
          </a:p>
          <a:p>
            <a:endParaRPr lang="en-US" sz="2400" b="1" dirty="0">
              <a:latin typeface="Times New Roman" pitchFamily="18" charset="0"/>
              <a:cs typeface="Times New Roman" pitchFamily="18" charset="0"/>
            </a:endParaRPr>
          </a:p>
          <a:p>
            <a:pPr>
              <a:buFont typeface="Arial" pitchFamily="34" charset="0"/>
              <a:buChar char="•"/>
            </a:pPr>
            <a:r>
              <a:rPr lang="en-US" sz="2000" b="1" dirty="0">
                <a:latin typeface="Times New Roman" pitchFamily="18" charset="0"/>
                <a:cs typeface="Times New Roman" pitchFamily="18" charset="0"/>
              </a:rPr>
              <a:t>  WRINKLES  WHY?</a:t>
            </a:r>
          </a:p>
          <a:p>
            <a:pPr>
              <a:buFont typeface="Arial" pitchFamily="34" charset="0"/>
              <a:buChar char="•"/>
            </a:pPr>
            <a:r>
              <a:rPr lang="en-US" sz="2000" b="1" dirty="0">
                <a:latin typeface="Times New Roman" pitchFamily="18" charset="0"/>
                <a:cs typeface="Times New Roman" pitchFamily="18" charset="0"/>
              </a:rPr>
              <a:t>  MORE TEARS IN THE SKIN.   WHY?</a:t>
            </a:r>
          </a:p>
          <a:p>
            <a:pPr>
              <a:buFont typeface="Arial" pitchFamily="34" charset="0"/>
              <a:buChar char="•"/>
            </a:pPr>
            <a:r>
              <a:rPr lang="en-US" sz="2000" b="1" dirty="0">
                <a:latin typeface="Times New Roman" pitchFamily="18" charset="0"/>
                <a:cs typeface="Times New Roman" pitchFamily="18" charset="0"/>
              </a:rPr>
              <a:t>  BRUISES AND BROKEN BLOOD VESSELS.  WHY?</a:t>
            </a:r>
          </a:p>
          <a:p>
            <a:pPr>
              <a:buFont typeface="Arial" pitchFamily="34" charset="0"/>
              <a:buChar char="•"/>
            </a:pPr>
            <a:r>
              <a:rPr lang="en-US" sz="2000" b="1" dirty="0">
                <a:latin typeface="Times New Roman" pitchFamily="18" charset="0"/>
                <a:cs typeface="Times New Roman" pitchFamily="18" charset="0"/>
              </a:rPr>
              <a:t>  SLOW HEALING OF WOUNDS.  WHY?</a:t>
            </a:r>
          </a:p>
          <a:p>
            <a:pPr>
              <a:buFont typeface="Arial" pitchFamily="34" charset="0"/>
              <a:buChar char="•"/>
            </a:pPr>
            <a:r>
              <a:rPr lang="en-US" sz="2000" b="1" dirty="0">
                <a:latin typeface="Times New Roman" pitchFamily="18" charset="0"/>
                <a:cs typeface="Times New Roman" pitchFamily="18" charset="0"/>
              </a:rPr>
              <a:t>  DIFFICULTY ADJUSTING TO CHANGES IN TEMPERATURE. WHY?</a:t>
            </a:r>
          </a:p>
        </p:txBody>
      </p:sp>
      <p:pic>
        <p:nvPicPr>
          <p:cNvPr id="7" name="Picture 1"/>
          <p:cNvPicPr>
            <a:picLocks noChangeAspect="1" noChangeArrowheads="1"/>
          </p:cNvPicPr>
          <p:nvPr/>
        </p:nvPicPr>
        <p:blipFill>
          <a:blip r:embed="rId2" cstate="print"/>
          <a:srcRect/>
          <a:stretch>
            <a:fillRect/>
          </a:stretch>
        </p:blipFill>
        <p:spPr bwMode="auto">
          <a:xfrm>
            <a:off x="4724400" y="2209800"/>
            <a:ext cx="3230953" cy="1819275"/>
          </a:xfrm>
          <a:prstGeom prst="rect">
            <a:avLst/>
          </a:prstGeom>
          <a:noFill/>
          <a:ln w="31750">
            <a:solidFill>
              <a:schemeClr val="tx1"/>
            </a:solid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33400" y="228600"/>
            <a:ext cx="7958520" cy="18386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dirty="0">
                <a:latin typeface="Times New Roman" pitchFamily="18" charset="0"/>
                <a:cs typeface="Times New Roman" pitchFamily="18" charset="0"/>
              </a:rPr>
              <a:t>HOW THE BODY AGES: </a:t>
            </a:r>
          </a:p>
          <a:p>
            <a:pPr algn="ctr">
              <a:lnSpc>
                <a:spcPct val="100000"/>
              </a:lnSpc>
            </a:pPr>
            <a:r>
              <a:rPr lang="en-US" sz="3200" b="1" dirty="0">
                <a:latin typeface="Times New Roman" pitchFamily="18" charset="0"/>
                <a:cs typeface="Times New Roman" pitchFamily="18" charset="0"/>
              </a:rPr>
              <a:t>Some Normal Changes</a:t>
            </a:r>
          </a:p>
          <a:p>
            <a:pPr algn="ctr">
              <a:lnSpc>
                <a:spcPct val="100000"/>
              </a:lnSpc>
            </a:pPr>
            <a:endParaRPr lang="en-US" sz="1100" b="1" dirty="0">
              <a:latin typeface="Times New Roman" pitchFamily="18" charset="0"/>
              <a:cs typeface="Times New Roman" pitchFamily="18" charset="0"/>
            </a:endParaRPr>
          </a:p>
          <a:p>
            <a:pPr algn="ctr">
              <a:lnSpc>
                <a:spcPct val="100000"/>
              </a:lnSpc>
            </a:pPr>
            <a:r>
              <a:rPr lang="en-US" sz="3200" b="1" dirty="0">
                <a:latin typeface="Times New Roman" pitchFamily="18" charset="0"/>
                <a:cs typeface="Times New Roman" pitchFamily="18" charset="0"/>
              </a:rPr>
              <a:t>WHAT HAPPENS? </a:t>
            </a:r>
            <a:r>
              <a:rPr lang="en-US" dirty="0"/>
              <a:t>  </a:t>
            </a:r>
            <a:endParaRPr lang="en-US" sz="1800" b="0" strike="noStrike" spc="-1" dirty="0">
              <a:uFill>
                <a:solidFill>
                  <a:srgbClr val="FFFFFF"/>
                </a:solidFill>
              </a:uFill>
              <a:latin typeface="Arial"/>
            </a:endParaRPr>
          </a:p>
        </p:txBody>
      </p:sp>
      <p:sp>
        <p:nvSpPr>
          <p:cNvPr id="5" name="Rectangle 4"/>
          <p:cNvSpPr/>
          <p:nvPr/>
        </p:nvSpPr>
        <p:spPr>
          <a:xfrm>
            <a:off x="304800" y="2971800"/>
            <a:ext cx="7924800" cy="2923877"/>
          </a:xfrm>
          <a:prstGeom prst="rect">
            <a:avLst/>
          </a:prstGeom>
        </p:spPr>
        <p:txBody>
          <a:bodyPr wrap="square">
            <a:spAutoFit/>
          </a:bodyPr>
          <a:lstStyle/>
          <a:p>
            <a:r>
              <a:rPr lang="en-US" sz="3200" b="1" u="sng" dirty="0">
                <a:solidFill>
                  <a:srgbClr val="FF0000"/>
                </a:solidFill>
                <a:latin typeface="Times New Roman" pitchFamily="18" charset="0"/>
                <a:cs typeface="Times New Roman" pitchFamily="18" charset="0"/>
              </a:rPr>
              <a:t>SKIN AND HAIR – (cont.)</a:t>
            </a:r>
          </a:p>
          <a:p>
            <a:endParaRPr lang="en-US" sz="3200" b="1" dirty="0">
              <a:latin typeface="Times New Roman" pitchFamily="18" charset="0"/>
              <a:cs typeface="Times New Roman" pitchFamily="18" charset="0"/>
            </a:endParaRPr>
          </a:p>
          <a:p>
            <a:pPr>
              <a:buFont typeface="Arial" pitchFamily="34" charset="0"/>
              <a:buChar char="•"/>
            </a:pPr>
            <a:r>
              <a:rPr lang="en-US" sz="2400" b="1" dirty="0">
                <a:latin typeface="Times New Roman" pitchFamily="18" charset="0"/>
                <a:cs typeface="Times New Roman" pitchFamily="18" charset="0"/>
              </a:rPr>
              <a:t>  THINNING OR LOSS OF HAIR.  WHY?</a:t>
            </a:r>
          </a:p>
          <a:p>
            <a:pPr>
              <a:buFont typeface="Arial" pitchFamily="34" charset="0"/>
              <a:buChar char="•"/>
            </a:pPr>
            <a:r>
              <a:rPr lang="en-US" sz="2400" b="1" dirty="0">
                <a:latin typeface="Times New Roman" pitchFamily="18" charset="0"/>
                <a:cs typeface="Times New Roman" pitchFamily="18" charset="0"/>
              </a:rPr>
              <a:t>  GRAY OR WHITE HAIR.  WHY?</a:t>
            </a:r>
          </a:p>
          <a:p>
            <a:pPr marL="228600" indent="-228600">
              <a:buFont typeface="Arial" pitchFamily="34" charset="0"/>
              <a:buChar char="•"/>
            </a:pPr>
            <a:r>
              <a:rPr lang="en-US" sz="2400" b="1" dirty="0">
                <a:latin typeface="Times New Roman" pitchFamily="18" charset="0"/>
                <a:cs typeface="Times New Roman" pitchFamily="18" charset="0"/>
              </a:rPr>
              <a:t>DECREASED SENSATION AND SENSITIVITY TO              PAIN. WHY?</a:t>
            </a:r>
          </a:p>
          <a:p>
            <a:endParaRPr lang="en-US" sz="2400" b="1" dirty="0">
              <a:latin typeface="Times New Roman" pitchFamily="18" charset="0"/>
              <a:cs typeface="Times New Roman" pitchFamily="18" charset="0"/>
            </a:endParaRPr>
          </a:p>
        </p:txBody>
      </p:sp>
      <p:pic>
        <p:nvPicPr>
          <p:cNvPr id="33793" name="Picture 1"/>
          <p:cNvPicPr>
            <a:picLocks noChangeAspect="1" noChangeArrowheads="1"/>
          </p:cNvPicPr>
          <p:nvPr/>
        </p:nvPicPr>
        <p:blipFill>
          <a:blip r:embed="rId2" cstate="print"/>
          <a:srcRect/>
          <a:stretch>
            <a:fillRect/>
          </a:stretch>
        </p:blipFill>
        <p:spPr bwMode="auto">
          <a:xfrm>
            <a:off x="5410200" y="2286000"/>
            <a:ext cx="3078788" cy="1524000"/>
          </a:xfrm>
          <a:prstGeom prst="rect">
            <a:avLst/>
          </a:prstGeom>
          <a:noFill/>
          <a:ln w="31750">
            <a:solidFill>
              <a:schemeClr val="tx1"/>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33400" y="228600"/>
            <a:ext cx="7958520" cy="18386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dirty="0">
                <a:latin typeface="Times New Roman" pitchFamily="18" charset="0"/>
                <a:cs typeface="Times New Roman" pitchFamily="18" charset="0"/>
              </a:rPr>
              <a:t>HOW THE BODY AGES: </a:t>
            </a:r>
          </a:p>
          <a:p>
            <a:pPr algn="ctr">
              <a:lnSpc>
                <a:spcPct val="100000"/>
              </a:lnSpc>
            </a:pPr>
            <a:r>
              <a:rPr lang="en-US" sz="3200" b="1" dirty="0">
                <a:latin typeface="Times New Roman" pitchFamily="18" charset="0"/>
                <a:cs typeface="Times New Roman" pitchFamily="18" charset="0"/>
              </a:rPr>
              <a:t>Some Normal Changes</a:t>
            </a:r>
          </a:p>
          <a:p>
            <a:pPr algn="ctr">
              <a:lnSpc>
                <a:spcPct val="100000"/>
              </a:lnSpc>
            </a:pPr>
            <a:endParaRPr lang="en-US" sz="1100" b="1" dirty="0">
              <a:latin typeface="Times New Roman" pitchFamily="18" charset="0"/>
              <a:cs typeface="Times New Roman" pitchFamily="18" charset="0"/>
            </a:endParaRPr>
          </a:p>
          <a:p>
            <a:pPr algn="ctr">
              <a:lnSpc>
                <a:spcPct val="100000"/>
              </a:lnSpc>
            </a:pPr>
            <a:r>
              <a:rPr lang="en-US" sz="3200" b="1" dirty="0">
                <a:latin typeface="Times New Roman" pitchFamily="18" charset="0"/>
                <a:cs typeface="Times New Roman" pitchFamily="18" charset="0"/>
              </a:rPr>
              <a:t>WHAT HAPPENS? </a:t>
            </a:r>
            <a:r>
              <a:rPr lang="en-US" dirty="0"/>
              <a:t>  </a:t>
            </a:r>
            <a:endParaRPr lang="en-US" sz="1800" b="0" strike="noStrike" spc="-1" dirty="0">
              <a:uFill>
                <a:solidFill>
                  <a:srgbClr val="FFFFFF"/>
                </a:solidFill>
              </a:uFill>
              <a:latin typeface="Arial"/>
            </a:endParaRPr>
          </a:p>
        </p:txBody>
      </p:sp>
      <p:sp>
        <p:nvSpPr>
          <p:cNvPr id="5" name="Rectangle 4"/>
          <p:cNvSpPr/>
          <p:nvPr/>
        </p:nvSpPr>
        <p:spPr>
          <a:xfrm>
            <a:off x="304800" y="2514600"/>
            <a:ext cx="7924800" cy="2185214"/>
          </a:xfrm>
          <a:prstGeom prst="rect">
            <a:avLst/>
          </a:prstGeom>
        </p:spPr>
        <p:txBody>
          <a:bodyPr wrap="square">
            <a:spAutoFit/>
          </a:bodyPr>
          <a:lstStyle/>
          <a:p>
            <a:r>
              <a:rPr lang="en-US" sz="3200" b="1" u="sng" dirty="0">
                <a:solidFill>
                  <a:srgbClr val="FF0000"/>
                </a:solidFill>
                <a:latin typeface="Times New Roman" pitchFamily="18" charset="0"/>
                <a:cs typeface="Times New Roman" pitchFamily="18" charset="0"/>
              </a:rPr>
              <a:t>BLADDER  DYSFUNCTION </a:t>
            </a:r>
          </a:p>
          <a:p>
            <a:endParaRPr lang="en-US" sz="3200" b="1" dirty="0">
              <a:latin typeface="Times New Roman" pitchFamily="18" charset="0"/>
              <a:cs typeface="Times New Roman" pitchFamily="18" charset="0"/>
            </a:endParaRPr>
          </a:p>
          <a:p>
            <a:pPr>
              <a:buFont typeface="Arial" pitchFamily="34" charset="0"/>
              <a:buChar char="•"/>
            </a:pPr>
            <a:r>
              <a:rPr lang="en-US" sz="2400" b="1" dirty="0">
                <a:latin typeface="Times New Roman" pitchFamily="18" charset="0"/>
                <a:cs typeface="Times New Roman" pitchFamily="18" charset="0"/>
              </a:rPr>
              <a:t>  FREQUENCY</a:t>
            </a:r>
          </a:p>
          <a:p>
            <a:pPr>
              <a:buFont typeface="Arial" pitchFamily="34" charset="0"/>
              <a:buChar char="•"/>
            </a:pPr>
            <a:r>
              <a:rPr lang="en-US" sz="2400" b="1" dirty="0">
                <a:latin typeface="Times New Roman" pitchFamily="18" charset="0"/>
                <a:cs typeface="Times New Roman" pitchFamily="18" charset="0"/>
              </a:rPr>
              <a:t>  NOCTURIA</a:t>
            </a:r>
          </a:p>
          <a:p>
            <a:pPr>
              <a:buFont typeface="Arial" pitchFamily="34" charset="0"/>
              <a:buChar char="•"/>
            </a:pPr>
            <a:r>
              <a:rPr lang="en-US" sz="2400" b="1" dirty="0">
                <a:latin typeface="Times New Roman" pitchFamily="18" charset="0"/>
                <a:cs typeface="Times New Roman" pitchFamily="18" charset="0"/>
              </a:rPr>
              <a:t>  STRESS INCONTINENCE </a:t>
            </a:r>
          </a:p>
        </p:txBody>
      </p:sp>
      <p:pic>
        <p:nvPicPr>
          <p:cNvPr id="305154" name="Picture 2"/>
          <p:cNvPicPr>
            <a:picLocks noChangeAspect="1" noChangeArrowheads="1"/>
          </p:cNvPicPr>
          <p:nvPr/>
        </p:nvPicPr>
        <p:blipFill>
          <a:blip r:embed="rId2" cstate="print"/>
          <a:srcRect/>
          <a:stretch>
            <a:fillRect/>
          </a:stretch>
        </p:blipFill>
        <p:spPr bwMode="auto">
          <a:xfrm>
            <a:off x="5257800" y="3352800"/>
            <a:ext cx="3081975" cy="1612900"/>
          </a:xfrm>
          <a:prstGeom prst="rect">
            <a:avLst/>
          </a:prstGeom>
          <a:noFill/>
          <a:ln w="31750">
            <a:solidFill>
              <a:schemeClr val="tx1"/>
            </a:solid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stomShape 2"/>
          <p:cNvSpPr/>
          <p:nvPr/>
        </p:nvSpPr>
        <p:spPr>
          <a:xfrm>
            <a:off x="609600" y="228600"/>
            <a:ext cx="7958520" cy="18386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dirty="0">
                <a:latin typeface="Times New Roman" pitchFamily="18" charset="0"/>
                <a:cs typeface="Times New Roman" pitchFamily="18" charset="0"/>
              </a:rPr>
              <a:t>HOW THE BODY AGES: </a:t>
            </a:r>
          </a:p>
          <a:p>
            <a:pPr algn="ctr">
              <a:lnSpc>
                <a:spcPct val="100000"/>
              </a:lnSpc>
            </a:pPr>
            <a:r>
              <a:rPr lang="en-US" sz="3200" b="1" dirty="0">
                <a:latin typeface="Times New Roman" pitchFamily="18" charset="0"/>
                <a:cs typeface="Times New Roman" pitchFamily="18" charset="0"/>
              </a:rPr>
              <a:t>Some Normal Changes</a:t>
            </a:r>
          </a:p>
          <a:p>
            <a:pPr algn="ctr">
              <a:lnSpc>
                <a:spcPct val="100000"/>
              </a:lnSpc>
            </a:pPr>
            <a:endParaRPr lang="en-US" sz="1100" b="1" dirty="0">
              <a:latin typeface="Times New Roman" pitchFamily="18" charset="0"/>
              <a:cs typeface="Times New Roman" pitchFamily="18" charset="0"/>
            </a:endParaRPr>
          </a:p>
          <a:p>
            <a:pPr algn="ctr">
              <a:lnSpc>
                <a:spcPct val="100000"/>
              </a:lnSpc>
            </a:pPr>
            <a:r>
              <a:rPr lang="en-US" sz="3200" b="1" dirty="0">
                <a:latin typeface="Times New Roman" pitchFamily="18" charset="0"/>
                <a:cs typeface="Times New Roman" pitchFamily="18" charset="0"/>
              </a:rPr>
              <a:t>WHAT HAPPENS? </a:t>
            </a:r>
            <a:r>
              <a:rPr lang="en-US" dirty="0"/>
              <a:t>  </a:t>
            </a:r>
            <a:endParaRPr lang="en-US" sz="1800" b="0" strike="noStrike" spc="-1" dirty="0">
              <a:uFill>
                <a:solidFill>
                  <a:srgbClr val="FFFFFF"/>
                </a:solidFill>
              </a:uFill>
              <a:latin typeface="Arial"/>
            </a:endParaRPr>
          </a:p>
        </p:txBody>
      </p:sp>
      <p:sp>
        <p:nvSpPr>
          <p:cNvPr id="8" name="Rectangle 7"/>
          <p:cNvSpPr/>
          <p:nvPr/>
        </p:nvSpPr>
        <p:spPr>
          <a:xfrm>
            <a:off x="304800" y="2133600"/>
            <a:ext cx="7924800" cy="2431435"/>
          </a:xfrm>
          <a:prstGeom prst="rect">
            <a:avLst/>
          </a:prstGeom>
        </p:spPr>
        <p:txBody>
          <a:bodyPr wrap="square">
            <a:spAutoFit/>
          </a:bodyPr>
          <a:lstStyle/>
          <a:p>
            <a:r>
              <a:rPr lang="en-US" sz="3200" b="1" u="sng" dirty="0">
                <a:solidFill>
                  <a:srgbClr val="FF0000"/>
                </a:solidFill>
                <a:latin typeface="Times New Roman" pitchFamily="18" charset="0"/>
                <a:cs typeface="Times New Roman" pitchFamily="18" charset="0"/>
              </a:rPr>
              <a:t>SEXUAL  DYSFUNCTION</a:t>
            </a:r>
          </a:p>
          <a:p>
            <a:endParaRPr lang="en-US" sz="3200" b="1" u="sng" dirty="0">
              <a:solidFill>
                <a:srgbClr val="FF0000"/>
              </a:solidFill>
              <a:latin typeface="Times New Roman" pitchFamily="18" charset="0"/>
              <a:cs typeface="Times New Roman" pitchFamily="18" charset="0"/>
            </a:endParaRPr>
          </a:p>
          <a:p>
            <a:pPr>
              <a:buFont typeface="Arial" pitchFamily="34" charset="0"/>
              <a:buChar char="•"/>
            </a:pPr>
            <a:r>
              <a:rPr lang="en-US" sz="3200" b="1" dirty="0">
                <a:latin typeface="Times New Roman" pitchFamily="18" charset="0"/>
                <a:cs typeface="Times New Roman" pitchFamily="18" charset="0"/>
              </a:rPr>
              <a:t>  WHY?????</a:t>
            </a:r>
          </a:p>
          <a:p>
            <a:endParaRPr lang="en-US" sz="32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p:txBody>
      </p:sp>
      <p:pic>
        <p:nvPicPr>
          <p:cNvPr id="9" name="Picture 1"/>
          <p:cNvPicPr>
            <a:picLocks noChangeAspect="1" noChangeArrowheads="1"/>
          </p:cNvPicPr>
          <p:nvPr/>
        </p:nvPicPr>
        <p:blipFill>
          <a:blip r:embed="rId2" cstate="print"/>
          <a:srcRect/>
          <a:stretch>
            <a:fillRect/>
          </a:stretch>
        </p:blipFill>
        <p:spPr bwMode="auto">
          <a:xfrm>
            <a:off x="3276600" y="2971800"/>
            <a:ext cx="3962400" cy="3272590"/>
          </a:xfrm>
          <a:prstGeom prst="rect">
            <a:avLst/>
          </a:prstGeom>
          <a:noFill/>
          <a:ln w="31750">
            <a:solidFill>
              <a:schemeClr val="tx1"/>
            </a:solid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2"/>
          <p:cNvSpPr/>
          <p:nvPr/>
        </p:nvSpPr>
        <p:spPr>
          <a:xfrm>
            <a:off x="609600" y="228600"/>
            <a:ext cx="7958520" cy="18386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dirty="0">
                <a:latin typeface="Times New Roman" pitchFamily="18" charset="0"/>
                <a:cs typeface="Times New Roman" pitchFamily="18" charset="0"/>
              </a:rPr>
              <a:t>HOW THE BODY AGES: </a:t>
            </a:r>
          </a:p>
          <a:p>
            <a:pPr algn="ctr">
              <a:lnSpc>
                <a:spcPct val="100000"/>
              </a:lnSpc>
            </a:pPr>
            <a:r>
              <a:rPr lang="en-US" sz="3200" b="1" dirty="0">
                <a:latin typeface="Times New Roman" pitchFamily="18" charset="0"/>
                <a:cs typeface="Times New Roman" pitchFamily="18" charset="0"/>
              </a:rPr>
              <a:t>Some Normal Changes</a:t>
            </a:r>
          </a:p>
          <a:p>
            <a:pPr algn="ctr">
              <a:lnSpc>
                <a:spcPct val="100000"/>
              </a:lnSpc>
            </a:pPr>
            <a:endParaRPr lang="en-US" sz="1100" b="1" dirty="0">
              <a:latin typeface="Times New Roman" pitchFamily="18" charset="0"/>
              <a:cs typeface="Times New Roman" pitchFamily="18" charset="0"/>
            </a:endParaRPr>
          </a:p>
          <a:p>
            <a:pPr algn="ctr">
              <a:lnSpc>
                <a:spcPct val="100000"/>
              </a:lnSpc>
            </a:pPr>
            <a:r>
              <a:rPr lang="en-US" sz="3200" b="1" dirty="0">
                <a:latin typeface="Times New Roman" pitchFamily="18" charset="0"/>
                <a:cs typeface="Times New Roman" pitchFamily="18" charset="0"/>
              </a:rPr>
              <a:t>WHAT HAPPENS? </a:t>
            </a:r>
            <a:r>
              <a:rPr lang="en-US" dirty="0"/>
              <a:t>  </a:t>
            </a:r>
            <a:endParaRPr lang="en-US" sz="1800" b="0" strike="noStrike" spc="-1" dirty="0">
              <a:uFill>
                <a:solidFill>
                  <a:srgbClr val="FFFFFF"/>
                </a:solidFill>
              </a:uFill>
              <a:latin typeface="Arial"/>
            </a:endParaRPr>
          </a:p>
        </p:txBody>
      </p:sp>
      <p:sp>
        <p:nvSpPr>
          <p:cNvPr id="7" name="Rectangle 6"/>
          <p:cNvSpPr/>
          <p:nvPr/>
        </p:nvSpPr>
        <p:spPr>
          <a:xfrm>
            <a:off x="685800" y="2743200"/>
            <a:ext cx="7924800" cy="3416320"/>
          </a:xfrm>
          <a:prstGeom prst="rect">
            <a:avLst/>
          </a:prstGeom>
        </p:spPr>
        <p:txBody>
          <a:bodyPr wrap="square">
            <a:spAutoFit/>
          </a:bodyPr>
          <a:lstStyle/>
          <a:p>
            <a:r>
              <a:rPr lang="en-US" sz="3200" b="1" dirty="0">
                <a:latin typeface="Times New Roman" pitchFamily="18" charset="0"/>
                <a:cs typeface="Times New Roman" pitchFamily="18" charset="0"/>
              </a:rPr>
              <a:t>EVERYTHING YOU NEED TO KNOW ABOUT AGING YOU CAN LEARN FROM THE SEVEN DWARFS</a:t>
            </a:r>
            <a:r>
              <a:rPr lang="en-US" sz="3200" dirty="0">
                <a:latin typeface="Times New Roman" pitchFamily="18" charset="0"/>
                <a:cs typeface="Times New Roman" pitchFamily="18" charset="0"/>
              </a:rPr>
              <a:t>…</a:t>
            </a:r>
          </a:p>
          <a:p>
            <a:endParaRPr lang="en-US" sz="3200" b="1" u="sng" dirty="0">
              <a:solidFill>
                <a:srgbClr val="FF0000"/>
              </a:solidFill>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2"/>
          <p:cNvSpPr/>
          <p:nvPr/>
        </p:nvSpPr>
        <p:spPr>
          <a:xfrm>
            <a:off x="609600" y="228600"/>
            <a:ext cx="7958520" cy="183864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200" b="1" dirty="0">
                <a:latin typeface="Times New Roman" pitchFamily="18" charset="0"/>
                <a:cs typeface="Times New Roman" pitchFamily="18" charset="0"/>
              </a:rPr>
              <a:t>HOW THE BODY AGES: </a:t>
            </a:r>
          </a:p>
          <a:p>
            <a:pPr algn="ctr">
              <a:lnSpc>
                <a:spcPct val="100000"/>
              </a:lnSpc>
            </a:pPr>
            <a:r>
              <a:rPr lang="en-US" sz="3200" b="1" dirty="0">
                <a:latin typeface="Times New Roman" pitchFamily="18" charset="0"/>
                <a:cs typeface="Times New Roman" pitchFamily="18" charset="0"/>
              </a:rPr>
              <a:t>Some Normal Changes</a:t>
            </a:r>
          </a:p>
          <a:p>
            <a:pPr algn="ctr">
              <a:lnSpc>
                <a:spcPct val="100000"/>
              </a:lnSpc>
            </a:pPr>
            <a:endParaRPr lang="en-US" sz="1100" b="1" dirty="0">
              <a:latin typeface="Times New Roman" pitchFamily="18" charset="0"/>
              <a:cs typeface="Times New Roman" pitchFamily="18" charset="0"/>
            </a:endParaRPr>
          </a:p>
          <a:p>
            <a:pPr algn="ctr">
              <a:lnSpc>
                <a:spcPct val="100000"/>
              </a:lnSpc>
            </a:pPr>
            <a:r>
              <a:rPr lang="en-US" sz="3200" b="1" dirty="0">
                <a:latin typeface="Times New Roman" pitchFamily="18" charset="0"/>
                <a:cs typeface="Times New Roman" pitchFamily="18" charset="0"/>
              </a:rPr>
              <a:t>WHAT HAPPENS? </a:t>
            </a:r>
            <a:r>
              <a:rPr lang="en-US" dirty="0"/>
              <a:t>  </a:t>
            </a:r>
            <a:endParaRPr lang="en-US" sz="1800" b="0" strike="noStrike" spc="-1" dirty="0">
              <a:uFill>
                <a:solidFill>
                  <a:srgbClr val="FFFFFF"/>
                </a:solidFill>
              </a:uFill>
              <a:latin typeface="Arial"/>
            </a:endParaRPr>
          </a:p>
        </p:txBody>
      </p:sp>
      <p:sp>
        <p:nvSpPr>
          <p:cNvPr id="7" name="Rectangle 6"/>
          <p:cNvSpPr/>
          <p:nvPr/>
        </p:nvSpPr>
        <p:spPr>
          <a:xfrm>
            <a:off x="533400" y="2209800"/>
            <a:ext cx="7924800" cy="2677656"/>
          </a:xfrm>
          <a:prstGeom prst="rect">
            <a:avLst/>
          </a:prstGeom>
        </p:spPr>
        <p:txBody>
          <a:bodyPr wrap="square">
            <a:spAutoFit/>
          </a:bodyPr>
          <a:lstStyle/>
          <a:p>
            <a:r>
              <a:rPr lang="en-US" sz="2400" b="1" dirty="0">
                <a:latin typeface="Times New Roman" pitchFamily="18" charset="0"/>
                <a:cs typeface="Times New Roman" pitchFamily="18" charset="0"/>
              </a:rPr>
              <a:t>EVERYTHING YOU NEED TO KNOW ABOUT AGING YOU CAN LEARN FROM THE SEVEN DWARFS</a:t>
            </a:r>
            <a:r>
              <a:rPr lang="en-US" sz="2400" dirty="0">
                <a:latin typeface="Times New Roman" pitchFamily="18" charset="0"/>
                <a:cs typeface="Times New Roman" pitchFamily="18" charset="0"/>
              </a:rPr>
              <a:t>…</a:t>
            </a:r>
          </a:p>
          <a:p>
            <a:endParaRPr lang="en-US" sz="3200" b="1" u="sng" dirty="0">
              <a:solidFill>
                <a:srgbClr val="FF0000"/>
              </a:solidFill>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p:txBody>
      </p:sp>
      <p:sp>
        <p:nvSpPr>
          <p:cNvPr id="27651" name="AutoShape 3" descr="Image result for SEVEN DWARF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7652" name="Picture 4"/>
          <p:cNvPicPr>
            <a:picLocks noChangeAspect="1" noChangeArrowheads="1"/>
          </p:cNvPicPr>
          <p:nvPr/>
        </p:nvPicPr>
        <p:blipFill>
          <a:blip r:embed="rId2" cstate="print"/>
          <a:srcRect/>
          <a:stretch>
            <a:fillRect/>
          </a:stretch>
        </p:blipFill>
        <p:spPr bwMode="auto">
          <a:xfrm>
            <a:off x="1295400" y="3124200"/>
            <a:ext cx="6477000" cy="2543175"/>
          </a:xfrm>
          <a:prstGeom prst="rect">
            <a:avLst/>
          </a:prstGeom>
          <a:noFill/>
          <a:ln w="9525">
            <a:noFill/>
            <a:miter lim="800000"/>
            <a:headEnd/>
            <a:tailEnd/>
          </a:ln>
        </p:spPr>
      </p:pic>
      <p:sp>
        <p:nvSpPr>
          <p:cNvPr id="11" name="TextBox 10"/>
          <p:cNvSpPr txBox="1"/>
          <p:nvPr/>
        </p:nvSpPr>
        <p:spPr>
          <a:xfrm>
            <a:off x="1676400" y="5867400"/>
            <a:ext cx="63246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BUT NOT THESE DWARFS…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pc="-1" dirty="0">
                <a:uFill>
                  <a:solidFill>
                    <a:srgbClr val="FFFFFF"/>
                  </a:solidFill>
                </a:uFill>
                <a:latin typeface="Times New Roman" pitchFamily="18" charset="0"/>
                <a:cs typeface="Times New Roman" pitchFamily="18" charset="0"/>
              </a:rPr>
              <a:t>THESE DWARFS</a:t>
            </a:r>
            <a:endParaRPr lang="en-US" sz="3600" b="0" strike="noStrike" spc="-1" dirty="0">
              <a:uFill>
                <a:solidFill>
                  <a:srgbClr val="FFFFFF"/>
                </a:solidFill>
              </a:uFill>
              <a:latin typeface="Times New Roman" pitchFamily="18" charset="0"/>
              <a:cs typeface="Times New Roman" pitchFamily="18" charset="0"/>
            </a:endParaRPr>
          </a:p>
        </p:txBody>
      </p:sp>
      <p:pic>
        <p:nvPicPr>
          <p:cNvPr id="24577" name="Picture 1"/>
          <p:cNvPicPr>
            <a:picLocks noChangeAspect="1" noChangeArrowheads="1"/>
          </p:cNvPicPr>
          <p:nvPr/>
        </p:nvPicPr>
        <p:blipFill>
          <a:blip r:embed="rId2" cstate="print"/>
          <a:srcRect/>
          <a:stretch>
            <a:fillRect/>
          </a:stretch>
        </p:blipFill>
        <p:spPr bwMode="auto">
          <a:xfrm>
            <a:off x="2590800" y="1143000"/>
            <a:ext cx="4238625" cy="1809750"/>
          </a:xfrm>
          <a:prstGeom prst="rect">
            <a:avLst/>
          </a:prstGeom>
          <a:noFill/>
          <a:ln w="31750">
            <a:solidFill>
              <a:schemeClr val="tx1"/>
            </a:solidFill>
            <a:miter lim="800000"/>
            <a:headEnd/>
            <a:tailEnd/>
          </a:ln>
        </p:spPr>
      </p:pic>
      <p:pic>
        <p:nvPicPr>
          <p:cNvPr id="24578" name="Picture 2"/>
          <p:cNvPicPr>
            <a:picLocks noChangeAspect="1" noChangeArrowheads="1"/>
          </p:cNvPicPr>
          <p:nvPr/>
        </p:nvPicPr>
        <p:blipFill>
          <a:blip r:embed="rId3" cstate="print"/>
          <a:srcRect/>
          <a:stretch>
            <a:fillRect/>
          </a:stretch>
        </p:blipFill>
        <p:spPr bwMode="auto">
          <a:xfrm>
            <a:off x="4419600" y="3200400"/>
            <a:ext cx="1611923" cy="1676400"/>
          </a:xfrm>
          <a:prstGeom prst="rect">
            <a:avLst/>
          </a:prstGeom>
          <a:noFill/>
          <a:ln w="31750">
            <a:solidFill>
              <a:schemeClr val="tx1"/>
            </a:solid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3048000" y="3200400"/>
            <a:ext cx="1259780" cy="1676400"/>
          </a:xfrm>
          <a:prstGeom prst="rect">
            <a:avLst/>
          </a:prstGeom>
          <a:noFill/>
          <a:ln w="31750">
            <a:solidFill>
              <a:schemeClr val="tx1"/>
            </a:solidFill>
            <a:miter lim="800000"/>
            <a:headEnd/>
            <a:tailEnd/>
          </a:ln>
        </p:spPr>
      </p:pic>
      <p:pic>
        <p:nvPicPr>
          <p:cNvPr id="24580" name="Picture 4"/>
          <p:cNvPicPr>
            <a:picLocks noChangeAspect="1" noChangeArrowheads="1"/>
          </p:cNvPicPr>
          <p:nvPr/>
        </p:nvPicPr>
        <p:blipFill>
          <a:blip r:embed="rId5" cstate="print"/>
          <a:srcRect/>
          <a:stretch>
            <a:fillRect/>
          </a:stretch>
        </p:blipFill>
        <p:spPr bwMode="auto">
          <a:xfrm>
            <a:off x="6172200" y="3200401"/>
            <a:ext cx="2209800" cy="1703388"/>
          </a:xfrm>
          <a:prstGeom prst="rect">
            <a:avLst/>
          </a:prstGeom>
          <a:noFill/>
          <a:ln w="31750">
            <a:solidFill>
              <a:schemeClr val="tx1"/>
            </a:solidFill>
            <a:miter lim="800000"/>
            <a:headEnd/>
            <a:tailEnd/>
          </a:ln>
        </p:spPr>
      </p:pic>
      <p:pic>
        <p:nvPicPr>
          <p:cNvPr id="24581" name="Picture 5"/>
          <p:cNvPicPr>
            <a:picLocks noChangeAspect="1" noChangeArrowheads="1"/>
          </p:cNvPicPr>
          <p:nvPr/>
        </p:nvPicPr>
        <p:blipFill>
          <a:blip r:embed="rId6" cstate="print"/>
          <a:srcRect/>
          <a:stretch>
            <a:fillRect/>
          </a:stretch>
        </p:blipFill>
        <p:spPr bwMode="auto">
          <a:xfrm>
            <a:off x="1371600" y="3200400"/>
            <a:ext cx="1530627" cy="1676400"/>
          </a:xfrm>
          <a:prstGeom prst="rect">
            <a:avLst/>
          </a:prstGeom>
          <a:noFill/>
          <a:ln w="31750">
            <a:solidFill>
              <a:schemeClr val="tx1"/>
            </a:solid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457200" y="38100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INTRODUCING</a:t>
            </a:r>
            <a:endParaRPr lang="en-US" sz="4000" b="0" strike="noStrike" spc="-1" dirty="0">
              <a:uFill>
                <a:solidFill>
                  <a:srgbClr val="FFFFFF"/>
                </a:solidFill>
              </a:uFill>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2" cstate="print"/>
          <a:srcRect/>
          <a:stretch>
            <a:fillRect/>
          </a:stretch>
        </p:blipFill>
        <p:spPr bwMode="auto">
          <a:xfrm>
            <a:off x="3124200" y="1447800"/>
            <a:ext cx="2514600" cy="4227443"/>
          </a:xfrm>
          <a:prstGeom prst="rect">
            <a:avLst/>
          </a:prstGeom>
          <a:noFill/>
          <a:ln w="31750">
            <a:solidFill>
              <a:schemeClr val="tx1"/>
            </a:solid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INTRODUCING</a:t>
            </a:r>
            <a:endParaRPr lang="en-US" sz="4000" b="0" strike="noStrike" spc="-1" dirty="0">
              <a:uFill>
                <a:solidFill>
                  <a:srgbClr val="FFFFFF"/>
                </a:solidFill>
              </a:uFill>
              <a:latin typeface="Times New Roman" pitchFamily="18" charset="0"/>
              <a:cs typeface="Times New Roman" pitchFamily="18" charset="0"/>
            </a:endParaRPr>
          </a:p>
        </p:txBody>
      </p:sp>
      <p:pic>
        <p:nvPicPr>
          <p:cNvPr id="22529" name="Picture 1"/>
          <p:cNvPicPr>
            <a:picLocks noChangeAspect="1" noChangeArrowheads="1"/>
          </p:cNvPicPr>
          <p:nvPr/>
        </p:nvPicPr>
        <p:blipFill>
          <a:blip r:embed="rId2" cstate="print"/>
          <a:srcRect/>
          <a:stretch>
            <a:fillRect/>
          </a:stretch>
        </p:blipFill>
        <p:spPr bwMode="auto">
          <a:xfrm>
            <a:off x="3200400" y="1600200"/>
            <a:ext cx="2476500" cy="4188199"/>
          </a:xfrm>
          <a:prstGeom prst="rect">
            <a:avLst/>
          </a:prstGeom>
          <a:noFill/>
          <a:ln w="9525">
            <a:noFill/>
            <a:miter lim="800000"/>
            <a:headEnd/>
            <a:tailEnd/>
          </a:ln>
        </p:spPr>
      </p:pic>
      <p:pic>
        <p:nvPicPr>
          <p:cNvPr id="6" name="Picture 1"/>
          <p:cNvPicPr>
            <a:picLocks noChangeAspect="1" noChangeArrowheads="1"/>
          </p:cNvPicPr>
          <p:nvPr/>
        </p:nvPicPr>
        <p:blipFill>
          <a:blip r:embed="rId2" cstate="print"/>
          <a:srcRect/>
          <a:stretch>
            <a:fillRect/>
          </a:stretch>
        </p:blipFill>
        <p:spPr bwMode="auto">
          <a:xfrm>
            <a:off x="3124200" y="1295400"/>
            <a:ext cx="2743200" cy="4639236"/>
          </a:xfrm>
          <a:prstGeom prst="rect">
            <a:avLst/>
          </a:prstGeom>
          <a:noFill/>
          <a:ln w="31750">
            <a:solidFill>
              <a:schemeClr val="tx1"/>
            </a:solid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INTRODUCING</a:t>
            </a:r>
            <a:endParaRPr lang="en-US" sz="4000" b="0" strike="noStrike" spc="-1" dirty="0">
              <a:uFill>
                <a:solidFill>
                  <a:srgbClr val="FFFFFF"/>
                </a:solidFill>
              </a:uFill>
              <a:latin typeface="Times New Roman" pitchFamily="18" charset="0"/>
              <a:cs typeface="Times New Roman" pitchFamily="18" charset="0"/>
            </a:endParaRPr>
          </a:p>
        </p:txBody>
      </p:sp>
      <p:pic>
        <p:nvPicPr>
          <p:cNvPr id="21505" name="Picture 1"/>
          <p:cNvPicPr>
            <a:picLocks noChangeAspect="1" noChangeArrowheads="1"/>
          </p:cNvPicPr>
          <p:nvPr/>
        </p:nvPicPr>
        <p:blipFill>
          <a:blip r:embed="rId2" cstate="print"/>
          <a:srcRect/>
          <a:stretch>
            <a:fillRect/>
          </a:stretch>
        </p:blipFill>
        <p:spPr bwMode="auto">
          <a:xfrm>
            <a:off x="3276600" y="1524000"/>
            <a:ext cx="2633662" cy="4344581"/>
          </a:xfrm>
          <a:prstGeom prst="rect">
            <a:avLst/>
          </a:prstGeom>
          <a:noFill/>
          <a:ln w="31750">
            <a:solidFill>
              <a:schemeClr val="tx1"/>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A-51"/>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INTRODUCING</a:t>
            </a:r>
            <a:endParaRPr lang="en-US" sz="4000" b="0" strike="noStrike" spc="-1" dirty="0">
              <a:uFill>
                <a:solidFill>
                  <a:srgbClr val="FFFFFF"/>
                </a:solidFill>
              </a:uFill>
              <a:latin typeface="Times New Roman" pitchFamily="18" charset="0"/>
              <a:cs typeface="Times New Roman" pitchFamily="18" charset="0"/>
            </a:endParaRPr>
          </a:p>
        </p:txBody>
      </p:sp>
      <p:pic>
        <p:nvPicPr>
          <p:cNvPr id="20481" name="Picture 1"/>
          <p:cNvPicPr>
            <a:picLocks noChangeAspect="1" noChangeArrowheads="1"/>
          </p:cNvPicPr>
          <p:nvPr/>
        </p:nvPicPr>
        <p:blipFill>
          <a:blip r:embed="rId2" cstate="print"/>
          <a:srcRect/>
          <a:stretch>
            <a:fillRect/>
          </a:stretch>
        </p:blipFill>
        <p:spPr bwMode="auto">
          <a:xfrm>
            <a:off x="1981200" y="1524000"/>
            <a:ext cx="5220123" cy="3981450"/>
          </a:xfrm>
          <a:prstGeom prst="rect">
            <a:avLst/>
          </a:prstGeom>
          <a:noFill/>
          <a:ln w="31750">
            <a:solidFill>
              <a:schemeClr val="tx1"/>
            </a:solid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INTRODUCING</a:t>
            </a:r>
            <a:endParaRPr lang="en-US" sz="4000" b="0" strike="noStrike" spc="-1" dirty="0">
              <a:uFill>
                <a:solidFill>
                  <a:srgbClr val="FFFFFF"/>
                </a:solidFill>
              </a:uFill>
              <a:latin typeface="Times New Roman" pitchFamily="18" charset="0"/>
              <a:cs typeface="Times New Roman" pitchFamily="18" charset="0"/>
            </a:endParaRPr>
          </a:p>
        </p:txBody>
      </p:sp>
      <p:pic>
        <p:nvPicPr>
          <p:cNvPr id="19457" name="Picture 1"/>
          <p:cNvPicPr>
            <a:picLocks noChangeAspect="1" noChangeArrowheads="1"/>
          </p:cNvPicPr>
          <p:nvPr/>
        </p:nvPicPr>
        <p:blipFill>
          <a:blip r:embed="rId2" cstate="print"/>
          <a:srcRect/>
          <a:stretch>
            <a:fillRect/>
          </a:stretch>
        </p:blipFill>
        <p:spPr bwMode="auto">
          <a:xfrm>
            <a:off x="2057400" y="1524000"/>
            <a:ext cx="4848546" cy="4052887"/>
          </a:xfrm>
          <a:prstGeom prst="rect">
            <a:avLst/>
          </a:prstGeom>
          <a:noFill/>
          <a:ln w="31750">
            <a:solidFill>
              <a:schemeClr val="tx1"/>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INTRODUCING</a:t>
            </a:r>
            <a:endParaRPr lang="en-US" sz="4000" b="0" strike="noStrike" spc="-1" dirty="0">
              <a:uFill>
                <a:solidFill>
                  <a:srgbClr val="FFFFFF"/>
                </a:solidFill>
              </a:uFill>
              <a:latin typeface="Times New Roman" pitchFamily="18" charset="0"/>
              <a:cs typeface="Times New Roman" pitchFamily="18" charset="0"/>
            </a:endParaRPr>
          </a:p>
        </p:txBody>
      </p:sp>
      <p:pic>
        <p:nvPicPr>
          <p:cNvPr id="18433" name="Picture 1"/>
          <p:cNvPicPr>
            <a:picLocks noChangeAspect="1" noChangeArrowheads="1"/>
          </p:cNvPicPr>
          <p:nvPr/>
        </p:nvPicPr>
        <p:blipFill>
          <a:blip r:embed="rId2" cstate="print"/>
          <a:srcRect/>
          <a:stretch>
            <a:fillRect/>
          </a:stretch>
        </p:blipFill>
        <p:spPr bwMode="auto">
          <a:xfrm>
            <a:off x="1981200" y="1600200"/>
            <a:ext cx="5100587" cy="3890962"/>
          </a:xfrm>
          <a:prstGeom prst="rect">
            <a:avLst/>
          </a:prstGeom>
          <a:noFill/>
          <a:ln w="31750">
            <a:solidFill>
              <a:schemeClr val="tx1"/>
            </a:solid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2"/>
          <p:cNvSpPr/>
          <p:nvPr/>
        </p:nvSpPr>
        <p:spPr>
          <a:xfrm>
            <a:off x="556560" y="371160"/>
            <a:ext cx="7958520" cy="5778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1" spc="-1" dirty="0">
                <a:uFill>
                  <a:solidFill>
                    <a:srgbClr val="FFFFFF"/>
                  </a:solidFill>
                </a:uFill>
                <a:latin typeface="Times New Roman" pitchFamily="18" charset="0"/>
                <a:cs typeface="Times New Roman" pitchFamily="18" charset="0"/>
              </a:rPr>
              <a:t>INTRODUCING</a:t>
            </a:r>
            <a:endParaRPr lang="en-US" sz="4000" b="0" strike="noStrike" spc="-1" dirty="0">
              <a:uFill>
                <a:solidFill>
                  <a:srgbClr val="FFFFFF"/>
                </a:solidFill>
              </a:uFill>
              <a:latin typeface="Times New Roman" pitchFamily="18" charset="0"/>
              <a:cs typeface="Times New Roman" pitchFamily="18" charset="0"/>
            </a:endParaRPr>
          </a:p>
        </p:txBody>
      </p:sp>
      <p:pic>
        <p:nvPicPr>
          <p:cNvPr id="17409" name="Picture 1"/>
          <p:cNvPicPr>
            <a:picLocks noChangeAspect="1" noChangeArrowheads="1"/>
          </p:cNvPicPr>
          <p:nvPr/>
        </p:nvPicPr>
        <p:blipFill>
          <a:blip r:embed="rId2" cstate="print"/>
          <a:srcRect/>
          <a:stretch>
            <a:fillRect/>
          </a:stretch>
        </p:blipFill>
        <p:spPr bwMode="auto">
          <a:xfrm>
            <a:off x="2286000" y="1524000"/>
            <a:ext cx="4343400" cy="4533160"/>
          </a:xfrm>
          <a:prstGeom prst="rect">
            <a:avLst/>
          </a:prstGeom>
          <a:noFill/>
          <a:ln w="31750">
            <a:solidFill>
              <a:schemeClr val="tx1"/>
            </a:solid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TextShape 1"/>
          <p:cNvSpPr txBox="1"/>
          <p:nvPr/>
        </p:nvSpPr>
        <p:spPr>
          <a:xfrm>
            <a:off x="457200" y="274680"/>
            <a:ext cx="8229240" cy="114264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What is Aging?</a:t>
            </a:r>
            <a:endParaRPr lang="en-US" sz="1800" b="0" strike="noStrike" spc="-1">
              <a:solidFill>
                <a:srgbClr val="000000"/>
              </a:solidFill>
              <a:uFill>
                <a:solidFill>
                  <a:srgbClr val="FFFFFF"/>
                </a:solidFill>
              </a:uFill>
              <a:latin typeface="Calibri"/>
            </a:endParaRPr>
          </a:p>
        </p:txBody>
      </p:sp>
      <p:sp>
        <p:nvSpPr>
          <p:cNvPr id="528" name="TextShape 2"/>
          <p:cNvSpPr txBox="1"/>
          <p:nvPr/>
        </p:nvSpPr>
        <p:spPr>
          <a:xfrm>
            <a:off x="457200" y="1600200"/>
            <a:ext cx="8229240" cy="4525560"/>
          </a:xfrm>
          <a:prstGeom prst="rect">
            <a:avLst/>
          </a:prstGeom>
          <a:noFill/>
          <a:ln>
            <a:noFill/>
          </a:ln>
        </p:spPr>
        <p:txBody>
          <a:bodyPr/>
          <a:lstStyle/>
          <a:p>
            <a:pPr marL="343080" indent="-34272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Active process that occurs over an individual’s lifespan, from birth until death.</a:t>
            </a:r>
          </a:p>
          <a:p>
            <a:pPr marL="343080" indent="-34272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Aging is unique to each person. </a:t>
            </a: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Marked by gains and losses within common patterns of aging.</a:t>
            </a:r>
          </a:p>
          <a:p>
            <a:pPr marL="343080" indent="-34272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Conditions that impact aging:</a:t>
            </a: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Genetics</a:t>
            </a: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Lifestyle </a:t>
            </a: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Environment </a:t>
            </a: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Attitude </a:t>
            </a:r>
          </a:p>
          <a:p>
            <a:pPr>
              <a:lnSpc>
                <a:spcPct val="100000"/>
              </a:lnSpc>
            </a:pPr>
            <a:endParaRPr lang="en-US" sz="3200" b="0" strike="noStrike" spc="-1" dirty="0">
              <a:solidFill>
                <a:srgbClr val="000000"/>
              </a:solidFill>
              <a:uFill>
                <a:solidFill>
                  <a:srgbClr val="FFFFFF"/>
                </a:solidFill>
              </a:uFill>
              <a:latin typeface="Calibri"/>
            </a:endParaRPr>
          </a:p>
        </p:txBody>
      </p:sp>
      <p:sp>
        <p:nvSpPr>
          <p:cNvPr id="529" name="TextShape 3"/>
          <p:cNvSpPr txBox="1"/>
          <p:nvPr/>
        </p:nvSpPr>
        <p:spPr>
          <a:xfrm>
            <a:off x="741960" y="6356520"/>
            <a:ext cx="70099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530" name="TextShape 4"/>
          <p:cNvSpPr txBox="1"/>
          <p:nvPr/>
        </p:nvSpPr>
        <p:spPr>
          <a:xfrm>
            <a:off x="6553080" y="6356520"/>
            <a:ext cx="2133360" cy="364680"/>
          </a:xfrm>
          <a:prstGeom prst="rect">
            <a:avLst/>
          </a:prstGeom>
          <a:noFill/>
          <a:ln>
            <a:noFill/>
          </a:ln>
        </p:spPr>
        <p:txBody>
          <a:bodyPr anchor="ctr"/>
          <a:lstStyle/>
          <a:p>
            <a:pPr algn="r">
              <a:lnSpc>
                <a:spcPct val="100000"/>
              </a:lnSpc>
            </a:pPr>
            <a:fld id="{0F6129CC-6223-448B-B5FC-6E1C041165A4}" type="slidenum">
              <a:rPr lang="en-US" sz="1200" b="0" strike="noStrike" spc="-1">
                <a:solidFill>
                  <a:srgbClr val="8B8B8B"/>
                </a:solidFill>
                <a:uFill>
                  <a:solidFill>
                    <a:srgbClr val="FFFFFF"/>
                  </a:solidFill>
                </a:uFill>
                <a:latin typeface="Calibri"/>
              </a:rPr>
              <a:pPr algn="r">
                <a:lnSpc>
                  <a:spcPct val="100000"/>
                </a:lnSpc>
              </a:pPr>
              <a:t>44</a:t>
            </a:fld>
            <a:endParaRPr lang="en-US" sz="1400" b="0" strike="noStrike" spc="-1">
              <a:solidFill>
                <a:srgbClr val="000000"/>
              </a:solidFill>
              <a:uFill>
                <a:solidFill>
                  <a:srgbClr val="FFFFFF"/>
                </a:solidFill>
              </a:uFill>
              <a:latin typeface="Times New Roman"/>
            </a:endParaRPr>
          </a:p>
        </p:txBody>
      </p:sp>
      <p:pic>
        <p:nvPicPr>
          <p:cNvPr id="1026" name="Picture 2"/>
          <p:cNvPicPr>
            <a:picLocks noChangeAspect="1" noChangeArrowheads="1"/>
          </p:cNvPicPr>
          <p:nvPr/>
        </p:nvPicPr>
        <p:blipFill>
          <a:blip r:embed="rId3" cstate="print"/>
          <a:srcRect/>
          <a:stretch>
            <a:fillRect/>
          </a:stretch>
        </p:blipFill>
        <p:spPr bwMode="auto">
          <a:xfrm>
            <a:off x="4495800" y="4343400"/>
            <a:ext cx="2988733" cy="1681162"/>
          </a:xfrm>
          <a:prstGeom prst="rect">
            <a:avLst/>
          </a:prstGeom>
          <a:noFill/>
          <a:ln w="31750">
            <a:solidFill>
              <a:schemeClr val="tx2">
                <a:lumMod val="75000"/>
              </a:schemeClr>
            </a:solid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TextShape 1"/>
          <p:cNvSpPr txBox="1"/>
          <p:nvPr/>
        </p:nvSpPr>
        <p:spPr>
          <a:xfrm>
            <a:off x="355680" y="365040"/>
            <a:ext cx="815940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Adopt a Lifespan Approach</a:t>
            </a:r>
            <a:endParaRPr lang="en-US" sz="1800" b="0" strike="noStrike" spc="-1">
              <a:solidFill>
                <a:srgbClr val="000000"/>
              </a:solidFill>
              <a:uFill>
                <a:solidFill>
                  <a:srgbClr val="FFFFFF"/>
                </a:solidFill>
              </a:uFill>
              <a:latin typeface="Calibri"/>
            </a:endParaRPr>
          </a:p>
        </p:txBody>
      </p:sp>
      <p:sp>
        <p:nvSpPr>
          <p:cNvPr id="532" name="TextShape 2"/>
          <p:cNvSpPr txBox="1"/>
          <p:nvPr/>
        </p:nvSpPr>
        <p:spPr>
          <a:xfrm>
            <a:off x="228600" y="2286000"/>
            <a:ext cx="8632440" cy="3645360"/>
          </a:xfrm>
          <a:prstGeom prst="rect">
            <a:avLst/>
          </a:prstGeom>
          <a:noFill/>
          <a:ln>
            <a:noFill/>
          </a:ln>
        </p:spPr>
        <p:txBody>
          <a:bodyPr/>
          <a:lstStyle/>
          <a:p>
            <a:r>
              <a:rPr lang="en-US" sz="2800" b="0" strike="noStrike" spc="-1" dirty="0">
                <a:solidFill>
                  <a:srgbClr val="000000"/>
                </a:solidFill>
                <a:uFill>
                  <a:solidFill>
                    <a:srgbClr val="FFFFFF"/>
                  </a:solidFill>
                </a:uFill>
                <a:latin typeface="Calibri"/>
              </a:rPr>
              <a:t>Based on the premise that what happens in childhood and young adulthood affects the quality of life in old age.
</a:t>
            </a:r>
          </a:p>
          <a:p>
            <a:r>
              <a:rPr lang="en-US" sz="2800" b="0" strike="noStrike" spc="-1" dirty="0">
                <a:solidFill>
                  <a:srgbClr val="000000"/>
                </a:solidFill>
                <a:uFill>
                  <a:solidFill>
                    <a:srgbClr val="FFFFFF"/>
                  </a:solidFill>
                </a:uFill>
                <a:latin typeface="Calibri"/>
              </a:rPr>
              <a:t>It’s never too late to make a difference, but the earlier we start the larger difference we can make.</a:t>
            </a:r>
          </a:p>
          <a:p>
            <a:pPr>
              <a:lnSpc>
                <a:spcPct val="100000"/>
              </a:lnSpc>
            </a:pPr>
            <a:endParaRPr lang="en-US" sz="3200" b="0" strike="noStrike" spc="-1" dirty="0">
              <a:solidFill>
                <a:srgbClr val="000000"/>
              </a:solidFill>
              <a:uFill>
                <a:solidFill>
                  <a:srgbClr val="FFFFFF"/>
                </a:solidFill>
              </a:uFill>
              <a:latin typeface="Calibri"/>
            </a:endParaRPr>
          </a:p>
        </p:txBody>
      </p:sp>
      <p:sp>
        <p:nvSpPr>
          <p:cNvPr id="533" name="TextShape 3"/>
          <p:cNvSpPr txBox="1"/>
          <p:nvPr/>
        </p:nvSpPr>
        <p:spPr>
          <a:xfrm>
            <a:off x="1270080" y="6307200"/>
            <a:ext cx="6972120" cy="364680"/>
          </a:xfrm>
          <a:prstGeom prst="rect">
            <a:avLst/>
          </a:prstGeom>
          <a:noFill/>
          <a:ln>
            <a:noFill/>
          </a:ln>
        </p:spPr>
        <p:txBody>
          <a:bodyPr anchor="ctr"/>
          <a:lstStyle/>
          <a:p>
            <a:pP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534" name="TextShape 4"/>
          <p:cNvSpPr txBox="1"/>
          <p:nvPr/>
        </p:nvSpPr>
        <p:spPr>
          <a:xfrm>
            <a:off x="6553080" y="6356520"/>
            <a:ext cx="2133360" cy="364680"/>
          </a:xfrm>
          <a:prstGeom prst="rect">
            <a:avLst/>
          </a:prstGeom>
          <a:noFill/>
          <a:ln>
            <a:noFill/>
          </a:ln>
        </p:spPr>
        <p:txBody>
          <a:bodyPr anchor="ctr"/>
          <a:lstStyle/>
          <a:p>
            <a:pPr algn="r">
              <a:lnSpc>
                <a:spcPct val="100000"/>
              </a:lnSpc>
            </a:pPr>
            <a:fld id="{DFAE462C-6209-411D-AE08-559EF0283C18}" type="slidenum">
              <a:rPr lang="en-US" sz="1200" b="0" strike="noStrike" spc="-1">
                <a:solidFill>
                  <a:srgbClr val="8B8B8B"/>
                </a:solidFill>
                <a:uFill>
                  <a:solidFill>
                    <a:srgbClr val="FFFFFF"/>
                  </a:solidFill>
                </a:uFill>
                <a:latin typeface="Calibri"/>
              </a:rPr>
              <a:pPr algn="r">
                <a:lnSpc>
                  <a:spcPct val="100000"/>
                </a:lnSpc>
              </a:pPr>
              <a:t>45</a:t>
            </a:fld>
            <a:endParaRPr lang="en-US" sz="1400" b="0" strike="noStrike" spc="-1">
              <a:solidFill>
                <a:srgbClr val="000000"/>
              </a:solidFill>
              <a:uFill>
                <a:solidFill>
                  <a:srgbClr val="FFFFFF"/>
                </a:solidFill>
              </a:uFill>
              <a:latin typeface="Times New Roman"/>
            </a:endParaRPr>
          </a:p>
        </p:txBody>
      </p:sp>
      <p:pic>
        <p:nvPicPr>
          <p:cNvPr id="2050" name="Picture 2"/>
          <p:cNvPicPr>
            <a:picLocks noChangeAspect="1" noChangeArrowheads="1"/>
          </p:cNvPicPr>
          <p:nvPr/>
        </p:nvPicPr>
        <p:blipFill>
          <a:blip r:embed="rId3" cstate="print"/>
          <a:srcRect/>
          <a:stretch>
            <a:fillRect/>
          </a:stretch>
        </p:blipFill>
        <p:spPr bwMode="auto">
          <a:xfrm>
            <a:off x="2895600" y="4572000"/>
            <a:ext cx="3048000" cy="1671638"/>
          </a:xfrm>
          <a:prstGeom prst="rect">
            <a:avLst/>
          </a:prstGeom>
          <a:noFill/>
          <a:ln w="9525">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TextShape 1"/>
          <p:cNvSpPr txBox="1"/>
          <p:nvPr/>
        </p:nvSpPr>
        <p:spPr>
          <a:xfrm>
            <a:off x="818640" y="6356520"/>
            <a:ext cx="719856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536" name="TextShape 2"/>
          <p:cNvSpPr txBox="1"/>
          <p:nvPr/>
        </p:nvSpPr>
        <p:spPr>
          <a:xfrm>
            <a:off x="484560" y="439560"/>
            <a:ext cx="8179920" cy="92340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Factors Impacting Healthy Aging</a:t>
            </a:r>
            <a:endParaRPr lang="en-US" sz="1800" b="0" strike="noStrike" spc="-1">
              <a:solidFill>
                <a:srgbClr val="000000"/>
              </a:solidFill>
              <a:uFill>
                <a:solidFill>
                  <a:srgbClr val="FFFFFF"/>
                </a:solidFill>
              </a:uFill>
              <a:latin typeface="Calibri"/>
            </a:endParaRPr>
          </a:p>
        </p:txBody>
      </p:sp>
      <p:sp>
        <p:nvSpPr>
          <p:cNvPr id="537" name="TextShape 3"/>
          <p:cNvSpPr txBox="1"/>
          <p:nvPr/>
        </p:nvSpPr>
        <p:spPr>
          <a:xfrm>
            <a:off x="609600" y="1828800"/>
            <a:ext cx="8223480" cy="4759920"/>
          </a:xfrm>
          <a:prstGeom prst="rect">
            <a:avLst/>
          </a:prstGeom>
          <a:noFill/>
          <a:ln>
            <a:noFill/>
          </a:ln>
        </p:spPr>
        <p:txBody>
          <a:bodyPr lIns="90360" tIns="44280" rIns="90360" bIns="44280"/>
          <a:lstStyle/>
          <a:p>
            <a:pPr>
              <a:lnSpc>
                <a:spcPct val="90000"/>
              </a:lnSpc>
            </a:pPr>
            <a:r>
              <a:rPr lang="en-US" sz="2400" b="1" strike="noStrike" spc="-1" dirty="0">
                <a:solidFill>
                  <a:srgbClr val="000000"/>
                </a:solidFill>
                <a:uFill>
                  <a:solidFill>
                    <a:srgbClr val="FFFFFF"/>
                  </a:solidFill>
                </a:uFill>
                <a:latin typeface="Tahoma"/>
              </a:rPr>
              <a:t>Healthy aging is impacted by the following factors:</a:t>
            </a:r>
            <a:r>
              <a:rPr lang="en-US" sz="2400" b="0" strike="noStrike" spc="-1" dirty="0">
                <a:solidFill>
                  <a:srgbClr val="000000"/>
                </a:solidFill>
                <a:uFill>
                  <a:solidFill>
                    <a:srgbClr val="FFFFFF"/>
                  </a:solidFill>
                </a:uFill>
                <a:latin typeface="Tahoma"/>
              </a:rPr>
              <a:t>
</a:t>
            </a:r>
            <a:endParaRPr lang="en-US" sz="32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Tahoma"/>
              </a:rPr>
              <a:t>Poor lifespan health practices</a:t>
            </a:r>
            <a:endParaRPr lang="en-US" sz="24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Tahoma"/>
              </a:rPr>
              <a:t>Long-term consequences of early-life therapeutic interventions</a:t>
            </a:r>
            <a:endParaRPr lang="en-US" sz="2400" b="0" strike="noStrike" spc="-1" dirty="0">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Tahoma"/>
              </a:rPr>
              <a:t>Ex. Post polio syndrome</a:t>
            </a:r>
            <a:endParaRPr lang="en-US" sz="20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Tahoma"/>
              </a:rPr>
              <a:t>Prolonged usage of medications adding to chronic conditions in older age (adverse drug reactions &amp; </a:t>
            </a:r>
            <a:r>
              <a:rPr lang="en-US" sz="2800" b="0" strike="noStrike" spc="-1" dirty="0" err="1">
                <a:solidFill>
                  <a:srgbClr val="000000"/>
                </a:solidFill>
                <a:uFill>
                  <a:solidFill>
                    <a:srgbClr val="FFFFFF"/>
                  </a:solidFill>
                </a:uFill>
                <a:latin typeface="Tahoma"/>
              </a:rPr>
              <a:t>polypharmacy</a:t>
            </a:r>
            <a:r>
              <a:rPr lang="en-US" sz="2800" b="0" strike="noStrike" spc="-1" dirty="0">
                <a:solidFill>
                  <a:srgbClr val="000000"/>
                </a:solidFill>
                <a:uFill>
                  <a:solidFill>
                    <a:srgbClr val="FFFFFF"/>
                  </a:solidFill>
                </a:uFill>
                <a:latin typeface="Tahoma"/>
              </a:rPr>
              <a:t>)</a:t>
            </a:r>
            <a:endParaRPr lang="en-US" sz="2400" b="0" strike="noStrike" spc="-1" dirty="0">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Tahoma"/>
              </a:rPr>
              <a:t>Ex. </a:t>
            </a:r>
            <a:r>
              <a:rPr lang="en-US" sz="2400" b="0" strike="noStrike" spc="-1" dirty="0" err="1">
                <a:solidFill>
                  <a:srgbClr val="000000"/>
                </a:solidFill>
                <a:uFill>
                  <a:solidFill>
                    <a:srgbClr val="FFFFFF"/>
                  </a:solidFill>
                </a:uFill>
                <a:latin typeface="Tahoma"/>
              </a:rPr>
              <a:t>Thorazine</a:t>
            </a:r>
            <a:endParaRPr lang="en-US" sz="2000" b="0" strike="noStrike" spc="-1" dirty="0">
              <a:solidFill>
                <a:srgbClr val="000000"/>
              </a:solidFill>
              <a:uFill>
                <a:solidFill>
                  <a:srgbClr val="FFFFFF"/>
                </a:solidFill>
              </a:uFill>
              <a:latin typeface="Calibri"/>
            </a:endParaRPr>
          </a:p>
          <a:p>
            <a:endParaRPr lang="en-US" sz="3200" b="0" strike="noStrike" spc="-1" dirty="0">
              <a:solidFill>
                <a:srgbClr val="000000"/>
              </a:solidFill>
              <a:uFill>
                <a:solidFill>
                  <a:srgbClr val="FFFFFF"/>
                </a:solidFill>
              </a:uFill>
              <a:latin typeface="Calibri"/>
            </a:endParaRPr>
          </a:p>
        </p:txBody>
      </p:sp>
      <p:sp>
        <p:nvSpPr>
          <p:cNvPr id="538" name="CustomShape 4"/>
          <p:cNvSpPr/>
          <p:nvPr/>
        </p:nvSpPr>
        <p:spPr>
          <a:xfrm>
            <a:off x="4343400" y="6019800"/>
            <a:ext cx="43862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dirty="0">
                <a:solidFill>
                  <a:srgbClr val="000000"/>
                </a:solidFill>
                <a:uFill>
                  <a:solidFill>
                    <a:srgbClr val="FFFFFF"/>
                  </a:solidFill>
                </a:uFill>
                <a:latin typeface="Calibri"/>
              </a:rPr>
              <a:t>Continued on next slide.</a:t>
            </a:r>
            <a:endParaRPr lang="en-US" sz="1800" b="0" strike="noStrike" spc="-1" dirty="0">
              <a:solidFill>
                <a:srgbClr val="000000"/>
              </a:solidFill>
              <a:uFill>
                <a:solidFill>
                  <a:srgbClr val="FFFFFF"/>
                </a:solidFill>
              </a:uFill>
              <a:latin typeface="Arial"/>
            </a:endParaRPr>
          </a:p>
        </p:txBody>
      </p:sp>
      <p:sp>
        <p:nvSpPr>
          <p:cNvPr id="539" name="TextShape 5"/>
          <p:cNvSpPr txBox="1"/>
          <p:nvPr/>
        </p:nvSpPr>
        <p:spPr>
          <a:xfrm>
            <a:off x="6553080" y="6356520"/>
            <a:ext cx="2133360" cy="364680"/>
          </a:xfrm>
          <a:prstGeom prst="rect">
            <a:avLst/>
          </a:prstGeom>
          <a:noFill/>
          <a:ln>
            <a:noFill/>
          </a:ln>
        </p:spPr>
        <p:txBody>
          <a:bodyPr anchor="ctr"/>
          <a:lstStyle/>
          <a:p>
            <a:pPr algn="r">
              <a:lnSpc>
                <a:spcPct val="100000"/>
              </a:lnSpc>
            </a:pPr>
            <a:fld id="{8903E1DB-2795-43F6-87F4-F31ECD849D7A}" type="slidenum">
              <a:rPr lang="en-US" sz="1200" b="0" strike="noStrike" spc="-1">
                <a:solidFill>
                  <a:srgbClr val="8B8B8B"/>
                </a:solidFill>
                <a:uFill>
                  <a:solidFill>
                    <a:srgbClr val="FFFFFF"/>
                  </a:solidFill>
                </a:uFill>
                <a:latin typeface="Calibri"/>
              </a:rPr>
              <a:pPr algn="r">
                <a:lnSpc>
                  <a:spcPct val="100000"/>
                </a:lnSpc>
              </a:pPr>
              <a:t>46</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TextShape 1"/>
          <p:cNvSpPr txBox="1"/>
          <p:nvPr/>
        </p:nvSpPr>
        <p:spPr>
          <a:xfrm>
            <a:off x="484560" y="6356520"/>
            <a:ext cx="738684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541" name="TextShape 2"/>
          <p:cNvSpPr txBox="1"/>
          <p:nvPr/>
        </p:nvSpPr>
        <p:spPr>
          <a:xfrm>
            <a:off x="484560" y="331200"/>
            <a:ext cx="8179920" cy="123084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continued</a:t>
            </a:r>
            <a:endParaRPr lang="en-US" sz="1800" b="0" strike="noStrike" spc="-1">
              <a:solidFill>
                <a:srgbClr val="000000"/>
              </a:solidFill>
              <a:uFill>
                <a:solidFill>
                  <a:srgbClr val="FFFFFF"/>
                </a:solidFill>
              </a:uFill>
              <a:latin typeface="Calibri"/>
            </a:endParaRPr>
          </a:p>
        </p:txBody>
      </p:sp>
      <p:sp>
        <p:nvSpPr>
          <p:cNvPr id="542" name="TextShape 3"/>
          <p:cNvSpPr txBox="1"/>
          <p:nvPr/>
        </p:nvSpPr>
        <p:spPr>
          <a:xfrm>
            <a:off x="304800" y="1828800"/>
            <a:ext cx="8474400" cy="4018320"/>
          </a:xfrm>
          <a:prstGeom prst="rect">
            <a:avLst/>
          </a:prstGeom>
          <a:noFill/>
          <a:ln>
            <a:noFill/>
          </a:ln>
        </p:spPr>
        <p:txBody>
          <a:bodyPr lIns="90360" tIns="44280" rIns="90360" bIns="44280"/>
          <a:lstStyle/>
          <a:p>
            <a:pPr>
              <a:lnSpc>
                <a:spcPct val="100000"/>
              </a:lnSpc>
            </a:pPr>
            <a:endParaRPr lang="en-US" sz="32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Tahoma"/>
              </a:rPr>
              <a:t>Problems with accessing health services</a:t>
            </a:r>
            <a:endParaRPr lang="en-US" sz="2400" b="0" strike="noStrike" spc="-1" dirty="0">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Tahoma"/>
              </a:rPr>
              <a:t>Not having medical personnel familiar with ID</a:t>
            </a:r>
            <a:endParaRPr lang="en-US" sz="2000" b="0" strike="noStrike" spc="-1" dirty="0">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Tahoma"/>
              </a:rPr>
              <a:t>Not tracking risk conditions </a:t>
            </a:r>
            <a:endParaRPr lang="en-US" sz="20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Tahoma"/>
              </a:rPr>
              <a:t>Age-associated pathologies</a:t>
            </a:r>
            <a:endParaRPr lang="en-US" sz="2400" b="0" strike="noStrike" spc="-1" dirty="0">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Tahoma"/>
              </a:rPr>
              <a:t>Dementia, cardiovascular disease, etc.</a:t>
            </a:r>
            <a:endParaRPr lang="en-US" sz="20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Tahoma"/>
              </a:rPr>
              <a:t>Lack of exercise</a:t>
            </a:r>
            <a:endParaRPr lang="en-US" sz="24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Tahoma"/>
              </a:rPr>
              <a:t>Poor nutrition and bad eating habits</a:t>
            </a:r>
            <a:endParaRPr lang="en-US" sz="2400" b="0" strike="noStrike" spc="-1" dirty="0">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Tahoma"/>
              </a:rPr>
              <a:t>Ex. Chewing, swallowing problems in Cerebral Palsy</a:t>
            </a:r>
            <a:endParaRPr lang="en-US" sz="2000" b="0" strike="noStrike" spc="-1" dirty="0">
              <a:solidFill>
                <a:srgbClr val="000000"/>
              </a:solidFill>
              <a:uFill>
                <a:solidFill>
                  <a:srgbClr val="FFFFFF"/>
                </a:solidFill>
              </a:uFill>
              <a:latin typeface="Calibri"/>
            </a:endParaRPr>
          </a:p>
          <a:p>
            <a:pPr>
              <a:lnSpc>
                <a:spcPct val="90000"/>
              </a:lnSpc>
            </a:pPr>
            <a:endParaRPr lang="en-US" sz="3200" b="0" strike="noStrike" spc="-1" dirty="0">
              <a:solidFill>
                <a:srgbClr val="000000"/>
              </a:solidFill>
              <a:uFill>
                <a:solidFill>
                  <a:srgbClr val="FFFFFF"/>
                </a:solidFill>
              </a:uFill>
              <a:latin typeface="Calibri"/>
            </a:endParaRPr>
          </a:p>
        </p:txBody>
      </p:sp>
      <p:sp>
        <p:nvSpPr>
          <p:cNvPr id="543" name="TextShape 4"/>
          <p:cNvSpPr txBox="1"/>
          <p:nvPr/>
        </p:nvSpPr>
        <p:spPr>
          <a:xfrm>
            <a:off x="6553080" y="6356520"/>
            <a:ext cx="2133360" cy="364680"/>
          </a:xfrm>
          <a:prstGeom prst="rect">
            <a:avLst/>
          </a:prstGeom>
          <a:noFill/>
          <a:ln>
            <a:noFill/>
          </a:ln>
        </p:spPr>
        <p:txBody>
          <a:bodyPr anchor="ctr"/>
          <a:lstStyle/>
          <a:p>
            <a:pPr algn="r">
              <a:lnSpc>
                <a:spcPct val="100000"/>
              </a:lnSpc>
            </a:pPr>
            <a:fld id="{2ADA644F-B88E-4F68-B3FF-42768BA9854A}" type="slidenum">
              <a:rPr lang="en-US" sz="1200" b="0" strike="noStrike" spc="-1">
                <a:solidFill>
                  <a:srgbClr val="8B8B8B"/>
                </a:solidFill>
                <a:uFill>
                  <a:solidFill>
                    <a:srgbClr val="FFFFFF"/>
                  </a:solidFill>
                </a:uFill>
                <a:latin typeface="Calibri"/>
              </a:rPr>
              <a:pPr algn="r">
                <a:lnSpc>
                  <a:spcPct val="100000"/>
                </a:lnSpc>
              </a:pPr>
              <a:t>47</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TextShape 1"/>
          <p:cNvSpPr txBox="1"/>
          <p:nvPr/>
        </p:nvSpPr>
        <p:spPr>
          <a:xfrm>
            <a:off x="136080" y="285120"/>
            <a:ext cx="8379000" cy="1437480"/>
          </a:xfrm>
          <a:prstGeom prst="rect">
            <a:avLst/>
          </a:prstGeom>
          <a:solidFill>
            <a:srgbClr val="002060"/>
          </a:solidFill>
          <a:ln>
            <a:noFill/>
          </a:ln>
        </p:spPr>
        <p:txBody>
          <a:bodyPr anchor="ctr"/>
          <a:lstStyle/>
          <a:p>
            <a:pPr algn="ctr">
              <a:lnSpc>
                <a:spcPct val="100000"/>
              </a:lnSpc>
            </a:pPr>
            <a:r>
              <a:rPr lang="en-US" sz="4800" b="1" strike="noStrike" spc="-1">
                <a:solidFill>
                  <a:srgbClr val="FFFFFF"/>
                </a:solidFill>
                <a:uFill>
                  <a:solidFill>
                    <a:srgbClr val="FFFFFF"/>
                  </a:solidFill>
                </a:uFill>
                <a:latin typeface="Calibri"/>
              </a:rPr>
              <a:t>Nutrition is Important</a:t>
            </a:r>
            <a:endParaRPr lang="en-US" sz="1800" b="0" strike="noStrike" spc="-1">
              <a:solidFill>
                <a:srgbClr val="000000"/>
              </a:solidFill>
              <a:uFill>
                <a:solidFill>
                  <a:srgbClr val="FFFFFF"/>
                </a:solidFill>
              </a:uFill>
              <a:latin typeface="Calibri"/>
            </a:endParaRPr>
          </a:p>
        </p:txBody>
      </p:sp>
      <p:sp>
        <p:nvSpPr>
          <p:cNvPr id="545" name="TextShape 2"/>
          <p:cNvSpPr txBox="1"/>
          <p:nvPr/>
        </p:nvSpPr>
        <p:spPr>
          <a:xfrm>
            <a:off x="381000" y="1981200"/>
            <a:ext cx="5850000" cy="4350960"/>
          </a:xfrm>
          <a:prstGeom prst="rect">
            <a:avLst/>
          </a:prstGeom>
          <a:noFill/>
          <a:ln>
            <a:noFill/>
          </a:ln>
        </p:spPr>
        <p:txBody>
          <a:bodyPr/>
          <a:lstStyle/>
          <a:p>
            <a:pPr marL="343080" indent="-342720">
              <a:lnSpc>
                <a:spcPct val="100000"/>
              </a:lnSpc>
              <a:buClr>
                <a:srgbClr val="000000"/>
              </a:buClr>
              <a:buFont typeface="Arial"/>
              <a:buChar char="•"/>
            </a:pPr>
            <a:r>
              <a:rPr lang="en-US" sz="3200" b="0" strike="noStrike" spc="-1" dirty="0">
                <a:solidFill>
                  <a:srgbClr val="000000"/>
                </a:solidFill>
                <a:uFill>
                  <a:solidFill>
                    <a:srgbClr val="FFFFFF"/>
                  </a:solidFill>
                </a:uFill>
                <a:latin typeface="Calibri"/>
              </a:rPr>
              <a:t>Important determinant of health and well-being throughout the lifespan.</a:t>
            </a:r>
          </a:p>
          <a:p>
            <a:pPr marL="343080" indent="-342720">
              <a:lnSpc>
                <a:spcPct val="100000"/>
              </a:lnSpc>
              <a:buClr>
                <a:srgbClr val="000000"/>
              </a:buClr>
              <a:buFont typeface="Arial"/>
              <a:buChar char="•"/>
            </a:pPr>
            <a:r>
              <a:rPr lang="en-US" sz="3200" b="0" strike="noStrike" spc="-1" dirty="0">
                <a:solidFill>
                  <a:srgbClr val="000000"/>
                </a:solidFill>
                <a:uFill>
                  <a:solidFill>
                    <a:srgbClr val="FFFFFF"/>
                  </a:solidFill>
                </a:uFill>
                <a:latin typeface="Calibri"/>
              </a:rPr>
              <a:t>Known risk factors for developing dementia:</a:t>
            </a:r>
          </a:p>
          <a:p>
            <a:pPr marL="396875" lvl="2" indent="-396875">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Diabetes, obesity, vascular disease</a:t>
            </a:r>
          </a:p>
          <a:p>
            <a:pPr marL="343080" indent="-342720">
              <a:lnSpc>
                <a:spcPct val="100000"/>
              </a:lnSpc>
              <a:buClr>
                <a:srgbClr val="FF0000"/>
              </a:buClr>
              <a:buFont typeface="Arial"/>
              <a:buChar char="•"/>
            </a:pPr>
            <a:r>
              <a:rPr lang="en-US" sz="3200" b="0" strike="noStrike" spc="-1" dirty="0">
                <a:solidFill>
                  <a:srgbClr val="FF0000"/>
                </a:solidFill>
                <a:uFill>
                  <a:solidFill>
                    <a:srgbClr val="FFFFFF"/>
                  </a:solidFill>
                </a:uFill>
                <a:latin typeface="Calibri"/>
              </a:rPr>
              <a:t>10% or more weight loss may be indicative of serious disease or illness.</a:t>
            </a:r>
            <a:endParaRPr lang="en-US" sz="3200" b="0" strike="noStrike" spc="-1" dirty="0">
              <a:solidFill>
                <a:srgbClr val="000000"/>
              </a:solidFill>
              <a:uFill>
                <a:solidFill>
                  <a:srgbClr val="FFFFFF"/>
                </a:solidFill>
              </a:uFill>
              <a:latin typeface="Calibri"/>
            </a:endParaRPr>
          </a:p>
        </p:txBody>
      </p:sp>
      <p:sp>
        <p:nvSpPr>
          <p:cNvPr id="546" name="TextShape 3"/>
          <p:cNvSpPr txBox="1"/>
          <p:nvPr/>
        </p:nvSpPr>
        <p:spPr>
          <a:xfrm>
            <a:off x="596520" y="6273360"/>
            <a:ext cx="768240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547" name="TextShape 4"/>
          <p:cNvSpPr txBox="1"/>
          <p:nvPr/>
        </p:nvSpPr>
        <p:spPr>
          <a:xfrm>
            <a:off x="6553080" y="6356520"/>
            <a:ext cx="2133360" cy="364680"/>
          </a:xfrm>
          <a:prstGeom prst="rect">
            <a:avLst/>
          </a:prstGeom>
          <a:noFill/>
          <a:ln>
            <a:noFill/>
          </a:ln>
        </p:spPr>
        <p:txBody>
          <a:bodyPr anchor="ctr"/>
          <a:lstStyle/>
          <a:p>
            <a:pPr algn="r">
              <a:lnSpc>
                <a:spcPct val="100000"/>
              </a:lnSpc>
            </a:pPr>
            <a:fld id="{76BB5B9C-A3B0-459D-805B-194B3F862BCA}" type="slidenum">
              <a:rPr lang="en-US" sz="1200" b="0" strike="noStrike" spc="-1">
                <a:solidFill>
                  <a:srgbClr val="8B8B8B"/>
                </a:solidFill>
                <a:uFill>
                  <a:solidFill>
                    <a:srgbClr val="FFFFFF"/>
                  </a:solidFill>
                </a:uFill>
                <a:latin typeface="Calibri"/>
              </a:rPr>
              <a:pPr algn="r">
                <a:lnSpc>
                  <a:spcPct val="100000"/>
                </a:lnSpc>
              </a:pPr>
              <a:t>48</a:t>
            </a:fld>
            <a:endParaRPr lang="en-US" sz="1400" b="0" strike="noStrike" spc="-1">
              <a:solidFill>
                <a:srgbClr val="000000"/>
              </a:solidFill>
              <a:uFill>
                <a:solidFill>
                  <a:srgbClr val="FFFFFF"/>
                </a:solidFill>
              </a:uFill>
              <a:latin typeface="Times New Roman"/>
            </a:endParaRPr>
          </a:p>
        </p:txBody>
      </p:sp>
      <p:pic>
        <p:nvPicPr>
          <p:cNvPr id="548" name="Picture 4"/>
          <p:cNvPicPr/>
          <p:nvPr/>
        </p:nvPicPr>
        <p:blipFill>
          <a:blip r:embed="rId3" cstate="print"/>
          <a:stretch/>
        </p:blipFill>
        <p:spPr>
          <a:xfrm>
            <a:off x="6648480" y="2709360"/>
            <a:ext cx="1866600" cy="2447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TextShape 1"/>
          <p:cNvSpPr txBox="1"/>
          <p:nvPr/>
        </p:nvSpPr>
        <p:spPr>
          <a:xfrm>
            <a:off x="457200" y="274680"/>
            <a:ext cx="8229240" cy="1142640"/>
          </a:xfrm>
          <a:prstGeom prst="rect">
            <a:avLst/>
          </a:prstGeom>
          <a:solidFill>
            <a:srgbClr val="002060"/>
          </a:solidFill>
          <a:ln>
            <a:noFill/>
          </a:ln>
        </p:spPr>
        <p:txBody>
          <a:bodyPr anchor="ctr"/>
          <a:lstStyle/>
          <a:p>
            <a:pPr algn="ctr">
              <a:lnSpc>
                <a:spcPct val="100000"/>
              </a:lnSpc>
            </a:pPr>
            <a:r>
              <a:rPr lang="en-US" sz="4400" b="1" strike="noStrike" spc="-1" dirty="0">
                <a:solidFill>
                  <a:srgbClr val="FFFFFF"/>
                </a:solidFill>
                <a:uFill>
                  <a:solidFill>
                    <a:srgbClr val="FFFFFF"/>
                  </a:solidFill>
                </a:uFill>
                <a:latin typeface="Calibri"/>
              </a:rPr>
              <a:t>Challenges to Healthy Aging in Adults with ID</a:t>
            </a:r>
            <a:endParaRPr lang="en-US" sz="1800" b="0" strike="noStrike" spc="-1" dirty="0">
              <a:solidFill>
                <a:srgbClr val="000000"/>
              </a:solidFill>
              <a:uFill>
                <a:solidFill>
                  <a:srgbClr val="FFFFFF"/>
                </a:solidFill>
              </a:uFill>
              <a:latin typeface="Calibri"/>
            </a:endParaRPr>
          </a:p>
        </p:txBody>
      </p:sp>
      <p:sp>
        <p:nvSpPr>
          <p:cNvPr id="550" name="TextShape 2"/>
          <p:cNvSpPr txBox="1"/>
          <p:nvPr/>
        </p:nvSpPr>
        <p:spPr>
          <a:xfrm>
            <a:off x="451080" y="1600200"/>
            <a:ext cx="8692920" cy="4350960"/>
          </a:xfrm>
          <a:prstGeom prst="rect">
            <a:avLst/>
          </a:prstGeom>
          <a:noFill/>
          <a:ln>
            <a:noFill/>
          </a:ln>
        </p:spPr>
        <p:txBody>
          <a:bodyPr/>
          <a:lstStyle/>
          <a:p>
            <a:pPr>
              <a:lnSpc>
                <a:spcPct val="100000"/>
              </a:lnSpc>
            </a:pPr>
            <a:r>
              <a:rPr lang="en-US" sz="2400" b="1" strike="noStrike" spc="-1" dirty="0">
                <a:solidFill>
                  <a:srgbClr val="000000"/>
                </a:solidFill>
                <a:uFill>
                  <a:solidFill>
                    <a:srgbClr val="FFFFFF"/>
                  </a:solidFill>
                </a:uFill>
                <a:latin typeface="Arial"/>
              </a:rPr>
              <a:t>Medical history is often incomplete or unknown.
</a:t>
            </a:r>
            <a:endParaRPr lang="en-US" sz="32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000" b="0" strike="noStrike" spc="-1" dirty="0">
                <a:solidFill>
                  <a:srgbClr val="000000"/>
                </a:solidFill>
                <a:uFill>
                  <a:solidFill>
                    <a:srgbClr val="FFFFFF"/>
                  </a:solidFill>
                </a:uFill>
                <a:latin typeface="Arial"/>
              </a:rPr>
              <a:t>Staff turnover</a:t>
            </a:r>
          </a:p>
          <a:p>
            <a:pPr marL="743040" lvl="1" indent="-285480">
              <a:lnSpc>
                <a:spcPct val="100000"/>
              </a:lnSpc>
              <a:buClr>
                <a:srgbClr val="000000"/>
              </a:buClr>
            </a:pPr>
            <a:r>
              <a:rPr lang="en-US" sz="2000" b="0" strike="noStrike" spc="-1" dirty="0">
                <a:solidFill>
                  <a:srgbClr val="000000"/>
                </a:solidFill>
                <a:uFill>
                  <a:solidFill>
                    <a:srgbClr val="FFFFFF"/>
                  </a:solidFill>
                </a:uFill>
                <a:latin typeface="Arial"/>
              </a:rPr>
              <a:t> </a:t>
            </a:r>
            <a:endParaRPr lang="en-US" sz="24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endParaRPr lang="en-US" sz="2000" b="0" strike="noStrike" spc="-1" dirty="0">
              <a:solidFill>
                <a:srgbClr val="000000"/>
              </a:solidFill>
              <a:uFill>
                <a:solidFill>
                  <a:srgbClr val="FFFFFF"/>
                </a:solidFill>
              </a:uFill>
              <a:latin typeface="Arial"/>
            </a:endParaRPr>
          </a:p>
          <a:p>
            <a:pPr marL="743040" lvl="1" indent="-285480">
              <a:lnSpc>
                <a:spcPct val="100000"/>
              </a:lnSpc>
              <a:buClr>
                <a:srgbClr val="000000"/>
              </a:buClr>
              <a:buFont typeface="Arial"/>
              <a:buChar char="–"/>
            </a:pPr>
            <a:r>
              <a:rPr lang="en-US" sz="2000" b="0" strike="noStrike" spc="-1" dirty="0">
                <a:solidFill>
                  <a:srgbClr val="000000"/>
                </a:solidFill>
                <a:uFill>
                  <a:solidFill>
                    <a:srgbClr val="FFFFFF"/>
                  </a:solidFill>
                </a:uFill>
                <a:latin typeface="Arial"/>
              </a:rPr>
              <a:t>Family not available for information, </a:t>
            </a:r>
          </a:p>
          <a:p>
            <a:pPr marL="743040" lvl="1" indent="-285480">
              <a:lnSpc>
                <a:spcPct val="100000"/>
              </a:lnSpc>
              <a:buClr>
                <a:srgbClr val="000000"/>
              </a:buClr>
            </a:pPr>
            <a:r>
              <a:rPr lang="en-US" sz="2000" spc="-1" dirty="0">
                <a:solidFill>
                  <a:srgbClr val="000000"/>
                </a:solidFill>
                <a:uFill>
                  <a:solidFill>
                    <a:srgbClr val="FFFFFF"/>
                  </a:solidFill>
                </a:uFill>
                <a:latin typeface="Arial"/>
              </a:rPr>
              <a:t>	</a:t>
            </a:r>
            <a:r>
              <a:rPr lang="en-US" sz="2000" b="0" strike="noStrike" spc="-1" dirty="0">
                <a:solidFill>
                  <a:srgbClr val="000000"/>
                </a:solidFill>
                <a:uFill>
                  <a:solidFill>
                    <a:srgbClr val="FFFFFF"/>
                  </a:solidFill>
                </a:uFill>
                <a:latin typeface="Arial"/>
              </a:rPr>
              <a:t>historical documentation unavailable</a:t>
            </a:r>
            <a:endParaRPr lang="en-US" sz="24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endParaRPr lang="en-US" sz="2400"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000" b="0" strike="noStrike" spc="-1" dirty="0">
                <a:solidFill>
                  <a:srgbClr val="000000"/>
                </a:solidFill>
                <a:uFill>
                  <a:solidFill>
                    <a:srgbClr val="FFFFFF"/>
                  </a:solidFill>
                </a:uFill>
                <a:latin typeface="Arial"/>
              </a:rPr>
              <a:t>Health care provider turn over</a:t>
            </a:r>
          </a:p>
          <a:p>
            <a:pPr marL="743040" lvl="1" indent="-285480">
              <a:lnSpc>
                <a:spcPct val="100000"/>
              </a:lnSpc>
              <a:buClr>
                <a:srgbClr val="000000"/>
              </a:buClr>
            </a:pPr>
            <a:r>
              <a:rPr lang="en-US" sz="2000" b="0" strike="noStrike" spc="-1" dirty="0">
                <a:solidFill>
                  <a:srgbClr val="000000"/>
                </a:solidFill>
                <a:uFill>
                  <a:solidFill>
                    <a:srgbClr val="FFFFFF"/>
                  </a:solidFill>
                </a:uFill>
                <a:latin typeface="Arial"/>
              </a:rPr>
              <a:t> </a:t>
            </a:r>
            <a:endParaRPr lang="en-US" sz="24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000" b="0" strike="noStrike" spc="-1" dirty="0">
                <a:solidFill>
                  <a:srgbClr val="000000"/>
                </a:solidFill>
                <a:uFill>
                  <a:solidFill>
                    <a:srgbClr val="FFFFFF"/>
                  </a:solidFill>
                </a:uFill>
                <a:latin typeface="Arial"/>
              </a:rPr>
              <a:t>Providers not understanding baseline functioning of the presenting older adult with ID</a:t>
            </a:r>
            <a:endParaRPr lang="en-US" sz="2400" b="0" strike="noStrike" spc="-1" dirty="0">
              <a:solidFill>
                <a:srgbClr val="000000"/>
              </a:solidFill>
              <a:uFill>
                <a:solidFill>
                  <a:srgbClr val="FFFFFF"/>
                </a:solidFill>
              </a:uFill>
              <a:latin typeface="Calibri"/>
            </a:endParaRPr>
          </a:p>
          <a:p>
            <a:pPr>
              <a:lnSpc>
                <a:spcPct val="100000"/>
              </a:lnSpc>
            </a:pPr>
            <a:endParaRPr lang="en-US" sz="3200" b="0" strike="noStrike" spc="-1" dirty="0">
              <a:solidFill>
                <a:srgbClr val="000000"/>
              </a:solidFill>
              <a:uFill>
                <a:solidFill>
                  <a:srgbClr val="FFFFFF"/>
                </a:solidFill>
              </a:uFill>
              <a:latin typeface="Calibri"/>
            </a:endParaRPr>
          </a:p>
        </p:txBody>
      </p:sp>
      <p:sp>
        <p:nvSpPr>
          <p:cNvPr id="551" name="TextShape 3"/>
          <p:cNvSpPr txBox="1"/>
          <p:nvPr/>
        </p:nvSpPr>
        <p:spPr>
          <a:xfrm>
            <a:off x="1390320" y="6356520"/>
            <a:ext cx="6959160" cy="364680"/>
          </a:xfrm>
          <a:prstGeom prst="rect">
            <a:avLst/>
          </a:prstGeom>
          <a:noFill/>
          <a:ln>
            <a:noFill/>
          </a:ln>
        </p:spPr>
        <p:txBody>
          <a:bodyPr anchor="ctr"/>
          <a:lstStyle/>
          <a:p>
            <a:pPr algn="ctr">
              <a:lnSpc>
                <a:spcPct val="100000"/>
              </a:lnSpc>
            </a:pPr>
            <a:r>
              <a:rPr lang="en-US" sz="1200" b="0" strike="noStrike" spc="-1" dirty="0">
                <a:solidFill>
                  <a:srgbClr val="8B8B8B"/>
                </a:solidFill>
                <a:uFill>
                  <a:solidFill>
                    <a:srgbClr val="FFFFFF"/>
                  </a:solidFill>
                </a:uFill>
                <a:latin typeface="Calibri"/>
              </a:rPr>
              <a:t>NTG Education &amp; Training Curriculum on Dementia and ID.  Copyright  2014.  All rights reserved.</a:t>
            </a:r>
            <a:endParaRPr lang="en-US" sz="1400" b="0" strike="noStrike" spc="-1" dirty="0">
              <a:solidFill>
                <a:srgbClr val="000000"/>
              </a:solidFill>
              <a:uFill>
                <a:solidFill>
                  <a:srgbClr val="FFFFFF"/>
                </a:solidFill>
              </a:uFill>
              <a:latin typeface="Times New Roman"/>
            </a:endParaRPr>
          </a:p>
        </p:txBody>
      </p:sp>
      <p:sp>
        <p:nvSpPr>
          <p:cNvPr id="553" name="TextShape 5"/>
          <p:cNvSpPr txBox="1"/>
          <p:nvPr/>
        </p:nvSpPr>
        <p:spPr>
          <a:xfrm>
            <a:off x="6553080" y="6356520"/>
            <a:ext cx="2133360" cy="364680"/>
          </a:xfrm>
          <a:prstGeom prst="rect">
            <a:avLst/>
          </a:prstGeom>
          <a:noFill/>
          <a:ln>
            <a:noFill/>
          </a:ln>
        </p:spPr>
        <p:txBody>
          <a:bodyPr anchor="ctr"/>
          <a:lstStyle/>
          <a:p>
            <a:pPr algn="r">
              <a:lnSpc>
                <a:spcPct val="100000"/>
              </a:lnSpc>
            </a:pPr>
            <a:fld id="{4FD9DE4B-FEC5-464E-B339-A1A51237365D}" type="slidenum">
              <a:rPr lang="en-US" sz="1200" b="0" strike="noStrike" spc="-1">
                <a:solidFill>
                  <a:srgbClr val="8B8B8B"/>
                </a:solidFill>
                <a:uFill>
                  <a:solidFill>
                    <a:srgbClr val="FFFFFF"/>
                  </a:solidFill>
                </a:uFill>
                <a:latin typeface="Calibri"/>
              </a:rPr>
              <a:pPr algn="r">
                <a:lnSpc>
                  <a:spcPct val="100000"/>
                </a:lnSpc>
              </a:pPr>
              <a:t>49</a:t>
            </a:fld>
            <a:endParaRPr lang="en-US" sz="1400" b="0" strike="noStrike" spc="-1">
              <a:solidFill>
                <a:srgbClr val="000000"/>
              </a:solidFill>
              <a:uFill>
                <a:solidFill>
                  <a:srgbClr val="FFFFFF"/>
                </a:solidFill>
              </a:uFill>
              <a:latin typeface="Times New Roman"/>
            </a:endParaRPr>
          </a:p>
        </p:txBody>
      </p:sp>
      <p:pic>
        <p:nvPicPr>
          <p:cNvPr id="3074" name="Picture 2"/>
          <p:cNvPicPr>
            <a:picLocks noChangeAspect="1" noChangeArrowheads="1"/>
          </p:cNvPicPr>
          <p:nvPr/>
        </p:nvPicPr>
        <p:blipFill>
          <a:blip r:embed="rId2" cstate="print"/>
          <a:srcRect/>
          <a:stretch>
            <a:fillRect/>
          </a:stretch>
        </p:blipFill>
        <p:spPr bwMode="auto">
          <a:xfrm>
            <a:off x="5715000" y="2514600"/>
            <a:ext cx="2667000" cy="1993305"/>
          </a:xfrm>
          <a:prstGeom prst="rect">
            <a:avLst/>
          </a:prstGeom>
          <a:noFill/>
          <a:ln w="31750">
            <a:solidFill>
              <a:schemeClr val="tx2">
                <a:lumMod val="75000"/>
              </a:schemeClr>
            </a:solid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ikebm.files.wordpress.com/2008/12/proms460.jpg"/>
          <p:cNvPicPr>
            <a:picLocks noChangeAspect="1" noChangeArrowheads="1"/>
          </p:cNvPicPr>
          <p:nvPr/>
        </p:nvPicPr>
        <p:blipFill>
          <a:blip r:embed="rId2" cstate="print"/>
          <a:srcRect/>
          <a:stretch>
            <a:fillRect/>
          </a:stretch>
        </p:blipFill>
        <p:spPr bwMode="auto">
          <a:xfrm>
            <a:off x="990600" y="990600"/>
            <a:ext cx="7291388" cy="4754563"/>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TextShape 1"/>
          <p:cNvSpPr txBox="1"/>
          <p:nvPr/>
        </p:nvSpPr>
        <p:spPr>
          <a:xfrm>
            <a:off x="457200" y="274680"/>
            <a:ext cx="8229240" cy="1142640"/>
          </a:xfrm>
          <a:prstGeom prst="rect">
            <a:avLst/>
          </a:prstGeom>
          <a:solidFill>
            <a:srgbClr val="002060"/>
          </a:solidFill>
          <a:ln>
            <a:noFill/>
          </a:ln>
        </p:spPr>
        <p:txBody>
          <a:bodyPr anchor="ctr"/>
          <a:lstStyle/>
          <a:p>
            <a:pPr algn="ctr">
              <a:lnSpc>
                <a:spcPct val="100000"/>
              </a:lnSpc>
            </a:pPr>
            <a:r>
              <a:rPr lang="en-US" sz="4400" b="1" spc="-1" dirty="0">
                <a:solidFill>
                  <a:srgbClr val="FFFFFF"/>
                </a:solidFill>
                <a:uFill>
                  <a:solidFill>
                    <a:srgbClr val="FFFFFF"/>
                  </a:solidFill>
                </a:uFill>
                <a:latin typeface="Calibri"/>
              </a:rPr>
              <a:t>Challenges to Healthy Aging in Adults with ID</a:t>
            </a:r>
            <a:endParaRPr lang="en-US" sz="4400" spc="-1" dirty="0">
              <a:solidFill>
                <a:srgbClr val="000000"/>
              </a:solidFill>
              <a:uFill>
                <a:solidFill>
                  <a:srgbClr val="FFFFFF"/>
                </a:solidFill>
              </a:uFill>
              <a:latin typeface="Calibri"/>
            </a:endParaRPr>
          </a:p>
        </p:txBody>
      </p:sp>
      <p:sp>
        <p:nvSpPr>
          <p:cNvPr id="555" name="TextShape 2"/>
          <p:cNvSpPr txBox="1"/>
          <p:nvPr/>
        </p:nvSpPr>
        <p:spPr>
          <a:xfrm>
            <a:off x="609600" y="1600200"/>
            <a:ext cx="7886520" cy="4800600"/>
          </a:xfrm>
          <a:prstGeom prst="rect">
            <a:avLst/>
          </a:prstGeom>
          <a:noFill/>
          <a:ln>
            <a:noFill/>
          </a:ln>
        </p:spPr>
        <p:txBody>
          <a:bodyPr/>
          <a:lstStyle/>
          <a:p>
            <a:pPr>
              <a:lnSpc>
                <a:spcPct val="100000"/>
              </a:lnSpc>
            </a:pPr>
            <a:r>
              <a:rPr lang="en-US" sz="2400" b="1" strike="noStrike" spc="-1" dirty="0">
                <a:solidFill>
                  <a:srgbClr val="000000"/>
                </a:solidFill>
                <a:uFill>
                  <a:solidFill>
                    <a:srgbClr val="FFFFFF"/>
                  </a:solidFill>
                </a:uFill>
                <a:latin typeface="Arial"/>
              </a:rPr>
              <a:t>Lack of systems for health advocacy :</a:t>
            </a:r>
            <a:endParaRPr lang="en-US" sz="3200" b="0" strike="noStrike" spc="-1" dirty="0">
              <a:solidFill>
                <a:srgbClr val="000000"/>
              </a:solidFill>
              <a:uFill>
                <a:solidFill>
                  <a:srgbClr val="FFFFFF"/>
                </a:solidFill>
              </a:uFill>
              <a:latin typeface="Calibri"/>
            </a:endParaRPr>
          </a:p>
          <a:p>
            <a:pPr algn="ctr">
              <a:lnSpc>
                <a:spcPct val="100000"/>
              </a:lnSpc>
            </a:pPr>
            <a:endParaRPr lang="en-US" sz="10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Arial"/>
              </a:rPr>
              <a:t>Information provided for the appointment may not include all necessary information.</a:t>
            </a:r>
          </a:p>
          <a:p>
            <a:pPr marL="743040" lvl="1" indent="-285480">
              <a:lnSpc>
                <a:spcPct val="100000"/>
              </a:lnSpc>
              <a:buClr>
                <a:srgbClr val="000000"/>
              </a:buClr>
            </a:pPr>
            <a:r>
              <a:rPr lang="en-US" sz="2800" b="0" strike="noStrike" spc="-1" dirty="0">
                <a:solidFill>
                  <a:srgbClr val="000000"/>
                </a:solidFill>
                <a:uFill>
                  <a:solidFill>
                    <a:srgbClr val="FFFFFF"/>
                  </a:solidFill>
                </a:uFill>
                <a:latin typeface="Arial"/>
              </a:rPr>
              <a:t> </a:t>
            </a:r>
          </a:p>
          <a:p>
            <a:pPr marL="743040" lvl="1" indent="-285480">
              <a:lnSpc>
                <a:spcPct val="100000"/>
              </a:lnSpc>
              <a:buClr>
                <a:srgbClr val="000000"/>
              </a:buClr>
            </a:pPr>
            <a:endParaRPr lang="en-US" sz="2800" spc="-1" dirty="0">
              <a:solidFill>
                <a:srgbClr val="000000"/>
              </a:solidFill>
              <a:uFill>
                <a:solidFill>
                  <a:srgbClr val="FFFFFF"/>
                </a:solidFill>
              </a:uFill>
              <a:latin typeface="Arial"/>
            </a:endParaRPr>
          </a:p>
          <a:p>
            <a:pPr marL="743040" lvl="1" indent="-285480">
              <a:lnSpc>
                <a:spcPct val="100000"/>
              </a:lnSpc>
              <a:buClr>
                <a:srgbClr val="000000"/>
              </a:buClr>
            </a:pPr>
            <a:endParaRPr lang="en-US" sz="24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endParaRPr lang="en-US" sz="2800" b="0" strike="noStrike" spc="-1" dirty="0">
              <a:solidFill>
                <a:srgbClr val="000000"/>
              </a:solidFill>
              <a:uFill>
                <a:solidFill>
                  <a:srgbClr val="FFFFFF"/>
                </a:solidFill>
              </a:uFill>
              <a:latin typeface="Arial"/>
            </a:endParaRPr>
          </a:p>
          <a:p>
            <a:pPr marL="743040" lvl="1" indent="-285480">
              <a:lnSpc>
                <a:spcPct val="100000"/>
              </a:lnSpc>
              <a:buClr>
                <a:srgbClr val="000000"/>
              </a:buClr>
              <a:buFont typeface="Arial"/>
              <a:buChar char="–"/>
            </a:pPr>
            <a:endParaRPr lang="en-US" sz="2800" b="0" strike="noStrike" spc="-1" dirty="0">
              <a:solidFill>
                <a:srgbClr val="000000"/>
              </a:solidFill>
              <a:uFill>
                <a:solidFill>
                  <a:srgbClr val="FFFFFF"/>
                </a:solidFill>
              </a:uFill>
              <a:latin typeface="Arial"/>
            </a:endParaRPr>
          </a:p>
          <a:p>
            <a:pPr marL="743040" lvl="1" indent="-285480">
              <a:lnSpc>
                <a:spcPct val="100000"/>
              </a:lnSpc>
              <a:buClr>
                <a:srgbClr val="000000"/>
              </a:buClr>
              <a:buFont typeface="Arial"/>
              <a:buChar char="–"/>
            </a:pPr>
            <a:r>
              <a:rPr lang="en-US" sz="2800" b="0" strike="noStrike" spc="-1" dirty="0">
                <a:solidFill>
                  <a:srgbClr val="000000"/>
                </a:solidFill>
                <a:uFill>
                  <a:solidFill>
                    <a:srgbClr val="FFFFFF"/>
                  </a:solidFill>
                </a:uFill>
                <a:latin typeface="Arial"/>
              </a:rPr>
              <a:t>Staff/family attending health care appointments may not be the most knowledgeable about the symptoms.</a:t>
            </a:r>
            <a:endParaRPr lang="en-US" sz="2400" b="0" strike="noStrike" spc="-1" dirty="0">
              <a:solidFill>
                <a:srgbClr val="000000"/>
              </a:solidFill>
              <a:uFill>
                <a:solidFill>
                  <a:srgbClr val="FFFFFF"/>
                </a:solidFill>
              </a:uFill>
              <a:latin typeface="Calibri"/>
            </a:endParaRPr>
          </a:p>
          <a:p>
            <a:pPr>
              <a:lnSpc>
                <a:spcPct val="100000"/>
              </a:lnSpc>
            </a:pPr>
            <a:endParaRPr lang="en-US" sz="3200" b="0" strike="noStrike" spc="-1" dirty="0">
              <a:solidFill>
                <a:srgbClr val="000000"/>
              </a:solidFill>
              <a:uFill>
                <a:solidFill>
                  <a:srgbClr val="FFFFFF"/>
                </a:solidFill>
              </a:uFill>
              <a:latin typeface="Calibri"/>
            </a:endParaRPr>
          </a:p>
        </p:txBody>
      </p:sp>
      <p:sp>
        <p:nvSpPr>
          <p:cNvPr id="556" name="TextShape 3"/>
          <p:cNvSpPr txBox="1"/>
          <p:nvPr/>
        </p:nvSpPr>
        <p:spPr>
          <a:xfrm>
            <a:off x="397440" y="6356520"/>
            <a:ext cx="795204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557" name="TextShape 4"/>
          <p:cNvSpPr txBox="1"/>
          <p:nvPr/>
        </p:nvSpPr>
        <p:spPr>
          <a:xfrm>
            <a:off x="6553080" y="6356520"/>
            <a:ext cx="2133360" cy="364680"/>
          </a:xfrm>
          <a:prstGeom prst="rect">
            <a:avLst/>
          </a:prstGeom>
          <a:noFill/>
          <a:ln>
            <a:noFill/>
          </a:ln>
        </p:spPr>
        <p:txBody>
          <a:bodyPr anchor="ctr"/>
          <a:lstStyle/>
          <a:p>
            <a:pPr algn="r">
              <a:lnSpc>
                <a:spcPct val="100000"/>
              </a:lnSpc>
            </a:pPr>
            <a:fld id="{D2503475-0A71-4155-840A-558C3422041B}" type="slidenum">
              <a:rPr lang="en-US" sz="1200" b="0" strike="noStrike" spc="-1">
                <a:solidFill>
                  <a:srgbClr val="8B8B8B"/>
                </a:solidFill>
                <a:uFill>
                  <a:solidFill>
                    <a:srgbClr val="FFFFFF"/>
                  </a:solidFill>
                </a:uFill>
                <a:latin typeface="Calibri"/>
              </a:rPr>
              <a:pPr algn="r">
                <a:lnSpc>
                  <a:spcPct val="100000"/>
                </a:lnSpc>
              </a:pPr>
              <a:t>50</a:t>
            </a:fld>
            <a:endParaRPr lang="en-US" sz="1400" b="0" strike="noStrike" spc="-1" dirty="0">
              <a:solidFill>
                <a:srgbClr val="000000"/>
              </a:solidFill>
              <a:uFill>
                <a:solidFill>
                  <a:srgbClr val="FFFFFF"/>
                </a:solidFill>
              </a:uFill>
              <a:latin typeface="Times New Roman"/>
            </a:endParaRPr>
          </a:p>
        </p:txBody>
      </p:sp>
      <p:pic>
        <p:nvPicPr>
          <p:cNvPr id="4098" name="Picture 2"/>
          <p:cNvPicPr>
            <a:picLocks noChangeAspect="1" noChangeArrowheads="1"/>
          </p:cNvPicPr>
          <p:nvPr/>
        </p:nvPicPr>
        <p:blipFill>
          <a:blip r:embed="rId2" cstate="print"/>
          <a:srcRect/>
          <a:stretch>
            <a:fillRect/>
          </a:stretch>
        </p:blipFill>
        <p:spPr bwMode="auto">
          <a:xfrm>
            <a:off x="3276600" y="3141403"/>
            <a:ext cx="2438400" cy="1847461"/>
          </a:xfrm>
          <a:prstGeom prst="rect">
            <a:avLst/>
          </a:prstGeom>
          <a:noFill/>
          <a:ln w="9525">
            <a:no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600"/>
            <a:ext cx="8229240" cy="1326600"/>
          </a:xfrm>
          <a:solidFill>
            <a:srgbClr val="002060"/>
          </a:solidFill>
          <a:ln>
            <a:noFill/>
          </a:ln>
          <a:effectLst/>
          <a:scene3d>
            <a:camera prst="orthographicFront">
              <a:rot lat="0" lon="0" rev="0"/>
            </a:camera>
            <a:lightRig rig="glow" dir="t">
              <a:rot lat="0" lon="0" rev="4800000"/>
            </a:lightRig>
          </a:scene3d>
          <a:sp3d prstMaterial="matte">
            <a:bevelT w="127000" h="63500"/>
          </a:sp3d>
        </p:spPr>
        <p:txBody>
          <a:bodyPr/>
          <a:lstStyle/>
          <a:p>
            <a:pPr algn="ctr"/>
            <a:r>
              <a:rPr lang="en-US" sz="4400" b="1" dirty="0">
                <a:solidFill>
                  <a:schemeClr val="bg1"/>
                </a:solidFill>
                <a:effectLst>
                  <a:outerShdw blurRad="38100" dist="38100" dir="2700000" algn="tl">
                    <a:srgbClr val="000000">
                      <a:alpha val="43137"/>
                    </a:srgbClr>
                  </a:outerShdw>
                </a:effectLst>
                <a:latin typeface="Calibri" pitchFamily="34" charset="0"/>
              </a:rPr>
              <a:t>Health Care Disparities for </a:t>
            </a:r>
            <a:br>
              <a:rPr lang="en-US" sz="4400" b="1" dirty="0">
                <a:solidFill>
                  <a:schemeClr val="bg1"/>
                </a:solidFill>
                <a:effectLst>
                  <a:outerShdw blurRad="38100" dist="38100" dir="2700000" algn="tl">
                    <a:srgbClr val="000000">
                      <a:alpha val="43137"/>
                    </a:srgbClr>
                  </a:outerShdw>
                </a:effectLst>
                <a:latin typeface="Calibri" pitchFamily="34" charset="0"/>
              </a:rPr>
            </a:br>
            <a:r>
              <a:rPr lang="en-US" sz="4400" b="1" dirty="0">
                <a:solidFill>
                  <a:schemeClr val="bg1"/>
                </a:solidFill>
                <a:effectLst>
                  <a:outerShdw blurRad="38100" dist="38100" dir="2700000" algn="tl">
                    <a:srgbClr val="000000">
                      <a:alpha val="43137"/>
                    </a:srgbClr>
                  </a:outerShdw>
                </a:effectLst>
                <a:latin typeface="Calibri" pitchFamily="34" charset="0"/>
              </a:rPr>
              <a:t>Adults with ID</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617781678"/>
              </p:ext>
            </p:extLst>
          </p:nvPr>
        </p:nvGraphicFramePr>
        <p:xfrm>
          <a:off x="152400" y="2133600"/>
          <a:ext cx="88519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p:cNvSpPr>
            <a:spLocks noGrp="1"/>
          </p:cNvSpPr>
          <p:nvPr>
            <p:ph type="sldNum" sz="quarter" idx="4294967295"/>
          </p:nvPr>
        </p:nvSpPr>
        <p:spPr>
          <a:xfrm>
            <a:off x="7924800" y="6356353"/>
            <a:ext cx="590550" cy="365125"/>
          </a:xfrm>
          <a:prstGeom prst="rect">
            <a:avLst/>
          </a:prstGeom>
        </p:spPr>
        <p:txBody>
          <a:bodyPr/>
          <a:lstStyle/>
          <a:p>
            <a:pPr algn="r"/>
            <a:r>
              <a:rPr lang="en-US" sz="1200" dirty="0">
                <a:solidFill>
                  <a:prstClr val="black">
                    <a:tint val="75000"/>
                  </a:prstClr>
                </a:solidFill>
                <a:latin typeface="Calibri" pitchFamily="34" charset="0"/>
              </a:rPr>
              <a:t>10</a:t>
            </a:r>
          </a:p>
        </p:txBody>
      </p:sp>
      <p:sp>
        <p:nvSpPr>
          <p:cNvPr id="6" name="TextShape 2"/>
          <p:cNvSpPr txBox="1"/>
          <p:nvPr/>
        </p:nvSpPr>
        <p:spPr>
          <a:xfrm>
            <a:off x="628560" y="6356520"/>
            <a:ext cx="7372440" cy="364680"/>
          </a:xfrm>
          <a:prstGeom prst="rect">
            <a:avLst/>
          </a:prstGeom>
          <a:noFill/>
          <a:ln>
            <a:noFill/>
          </a:ln>
        </p:spPr>
        <p:txBody>
          <a:bodyPr anchor="ctr"/>
          <a:lstStyle/>
          <a:p>
            <a:pPr algn="ctr">
              <a:lnSpc>
                <a:spcPct val="100000"/>
              </a:lnSpc>
            </a:pPr>
            <a:r>
              <a:rPr lang="en-US" sz="1200" b="0" strike="noStrike" spc="-1" dirty="0">
                <a:solidFill>
                  <a:srgbClr val="8B8B8B"/>
                </a:solidFill>
                <a:uFill>
                  <a:solidFill>
                    <a:srgbClr val="FFFFFF"/>
                  </a:solidFill>
                </a:uFill>
                <a:latin typeface="Calibri"/>
              </a:rPr>
              <a:t>NTG Education &amp; Training Curriculum on Dementia and ID.  Copyright  2014.  All rights reserved.</a:t>
            </a:r>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360497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81000"/>
            <a:ext cx="8229600" cy="1554162"/>
          </a:xfrm>
          <a:prstGeom prst="rect">
            <a:avLst/>
          </a:prstGeom>
        </p:spPr>
        <p:txBody>
          <a:bodyPr>
            <a:normAutofit/>
          </a:bodyPr>
          <a:lstStyle/>
          <a:p>
            <a:pPr lvl="0" algn="ctr">
              <a:spcBef>
                <a:spcPct val="0"/>
              </a:spcBef>
            </a:pPr>
            <a:r>
              <a:rPr lang="en-US" sz="3600" dirty="0">
                <a:latin typeface="Elephant" pitchFamily="18" charset="0"/>
                <a:ea typeface="+mj-ea"/>
                <a:cs typeface="+mj-cs"/>
              </a:rPr>
              <a:t> BREAK TIME  </a:t>
            </a:r>
          </a:p>
        </p:txBody>
      </p:sp>
      <p:pic>
        <p:nvPicPr>
          <p:cNvPr id="203778" name="Picture 2"/>
          <p:cNvPicPr>
            <a:picLocks noChangeAspect="1" noChangeArrowheads="1"/>
          </p:cNvPicPr>
          <p:nvPr/>
        </p:nvPicPr>
        <p:blipFill>
          <a:blip r:embed="rId2" cstate="print"/>
          <a:srcRect/>
          <a:stretch>
            <a:fillRect/>
          </a:stretch>
        </p:blipFill>
        <p:spPr bwMode="auto">
          <a:xfrm>
            <a:off x="1981200" y="1447800"/>
            <a:ext cx="5256979" cy="3662362"/>
          </a:xfrm>
          <a:prstGeom prst="rect">
            <a:avLst/>
          </a:prstGeom>
          <a:noFill/>
          <a:ln w="34925">
            <a:solidFill>
              <a:schemeClr val="tx1"/>
            </a:solidFill>
            <a:miter lim="800000"/>
            <a:headEnd/>
            <a:tailEnd/>
          </a:ln>
        </p:spPr>
      </p:pic>
      <p:sp>
        <p:nvSpPr>
          <p:cNvPr id="5" name="Title 1"/>
          <p:cNvSpPr txBox="1">
            <a:spLocks/>
          </p:cNvSpPr>
          <p:nvPr/>
        </p:nvSpPr>
        <p:spPr>
          <a:xfrm>
            <a:off x="533400" y="5638800"/>
            <a:ext cx="8229600" cy="1554162"/>
          </a:xfrm>
          <a:prstGeom prst="rect">
            <a:avLst/>
          </a:prstGeom>
        </p:spPr>
        <p:txBody>
          <a:bodyPr>
            <a:normAutofit/>
          </a:bodyPr>
          <a:lstStyle/>
          <a:p>
            <a:pPr lvl="0" algn="ctr">
              <a:spcBef>
                <a:spcPct val="0"/>
              </a:spcBef>
            </a:pPr>
            <a:r>
              <a:rPr lang="en-US" sz="3600" dirty="0">
                <a:latin typeface="Elephant" pitchFamily="18" charset="0"/>
                <a:ea typeface="+mj-ea"/>
                <a:cs typeface="+mj-cs"/>
              </a:rPr>
              <a:t> BACK IN 10….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TextShape 1"/>
          <p:cNvSpPr txBox="1"/>
          <p:nvPr/>
        </p:nvSpPr>
        <p:spPr>
          <a:xfrm>
            <a:off x="762000" y="762000"/>
            <a:ext cx="7772160" cy="5334000"/>
          </a:xfrm>
          <a:prstGeom prst="rect">
            <a:avLst/>
          </a:prstGeom>
          <a:solidFill>
            <a:srgbClr val="002060"/>
          </a:solidFill>
          <a:ln>
            <a:noFill/>
          </a:ln>
        </p:spPr>
        <p:txBody>
          <a:bodyPr/>
          <a:lstStyle/>
          <a:p>
            <a:pPr>
              <a:lnSpc>
                <a:spcPct val="100000"/>
              </a:lnSpc>
            </a:pPr>
            <a:r>
              <a:rPr lang="en-US" sz="6000" b="1" strike="noStrike" cap="all" spc="-1">
                <a:solidFill>
                  <a:srgbClr val="FFFFFF"/>
                </a:solidFill>
                <a:uFill>
                  <a:solidFill>
                    <a:srgbClr val="FFFFFF"/>
                  </a:solidFill>
                </a:uFill>
                <a:latin typeface="Calibri"/>
              </a:rPr>
              <a:t>Dementia 101</a:t>
            </a:r>
            <a:r>
              <a:rPr lang="en-US" sz="4000" b="1" strike="noStrike" cap="all" spc="-1">
                <a:solidFill>
                  <a:srgbClr val="FFFFFF"/>
                </a:solidFill>
                <a:uFill>
                  <a:solidFill>
                    <a:srgbClr val="FFFFFF"/>
                  </a:solidFill>
                </a:uFill>
                <a:latin typeface="Calibri"/>
              </a:rPr>
              <a:t>
</a:t>
            </a:r>
            <a:r>
              <a:rPr lang="en-US" sz="3100" b="1" strike="noStrike" cap="all" spc="-1">
                <a:solidFill>
                  <a:srgbClr val="FFFFFF"/>
                </a:solidFill>
                <a:uFill>
                  <a:solidFill>
                    <a:srgbClr val="FFFFFF"/>
                  </a:solidFill>
                </a:uFill>
                <a:latin typeface="Calibri"/>
              </a:rPr>
              <a:t>Understanding the basics of dementia as it impacts adults with ID.</a:t>
            </a:r>
            <a:r>
              <a:rPr lang="en-US" sz="4000" b="1" strike="noStrike" cap="all" spc="-1">
                <a:solidFill>
                  <a:srgbClr val="FFFFFF"/>
                </a:solidFill>
                <a:uFill>
                  <a:solidFill>
                    <a:srgbClr val="FFFFFF"/>
                  </a:solidFill>
                </a:uFill>
                <a:latin typeface="Calibri"/>
              </a:rPr>
              <a:t>
</a:t>
            </a:r>
            <a:endParaRPr lang="en-US" sz="1800" b="0" strike="noStrike" spc="-1">
              <a:solidFill>
                <a:srgbClr val="000000"/>
              </a:solidFill>
              <a:uFill>
                <a:solidFill>
                  <a:srgbClr val="FFFFFF"/>
                </a:solidFill>
              </a:uFill>
              <a:latin typeface="Calibri"/>
            </a:endParaRPr>
          </a:p>
        </p:txBody>
      </p:sp>
      <p:sp>
        <p:nvSpPr>
          <p:cNvPr id="562" name="TextShape 2"/>
          <p:cNvSpPr txBox="1"/>
          <p:nvPr/>
        </p:nvSpPr>
        <p:spPr>
          <a:xfrm>
            <a:off x="623880" y="6356520"/>
            <a:ext cx="78865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563" name="TextShape 3"/>
          <p:cNvSpPr txBox="1"/>
          <p:nvPr/>
        </p:nvSpPr>
        <p:spPr>
          <a:xfrm>
            <a:off x="6553080" y="6356520"/>
            <a:ext cx="2133360" cy="364680"/>
          </a:xfrm>
          <a:prstGeom prst="rect">
            <a:avLst/>
          </a:prstGeom>
          <a:noFill/>
          <a:ln>
            <a:noFill/>
          </a:ln>
        </p:spPr>
        <p:txBody>
          <a:bodyPr anchor="ctr"/>
          <a:lstStyle/>
          <a:p>
            <a:pPr algn="r">
              <a:lnSpc>
                <a:spcPct val="100000"/>
              </a:lnSpc>
            </a:pPr>
            <a:fld id="{34684930-FF6F-49B6-9B28-FAC1DFB90953}" type="slidenum">
              <a:rPr lang="en-US" sz="1200" b="0" strike="noStrike" spc="-1">
                <a:solidFill>
                  <a:srgbClr val="8B8B8B"/>
                </a:solidFill>
                <a:uFill>
                  <a:solidFill>
                    <a:srgbClr val="FFFFFF"/>
                  </a:solidFill>
                </a:uFill>
                <a:latin typeface="Calibri"/>
              </a:rPr>
              <a:pPr algn="r">
                <a:lnSpc>
                  <a:spcPct val="100000"/>
                </a:lnSpc>
              </a:pPr>
              <a:t>53</a:t>
            </a:fld>
            <a:endParaRPr lang="en-US" sz="1400" b="0" strike="noStrike" spc="-1">
              <a:solidFill>
                <a:srgbClr val="000000"/>
              </a:solidFill>
              <a:uFill>
                <a:solidFill>
                  <a:srgbClr val="FFFFFF"/>
                </a:solidFill>
              </a:uFill>
              <a:latin typeface="Times New Roman"/>
            </a:endParaRPr>
          </a:p>
        </p:txBody>
      </p:sp>
      <p:pic>
        <p:nvPicPr>
          <p:cNvPr id="5122" name="Picture 2"/>
          <p:cNvPicPr>
            <a:picLocks noChangeAspect="1" noChangeArrowheads="1"/>
          </p:cNvPicPr>
          <p:nvPr/>
        </p:nvPicPr>
        <p:blipFill>
          <a:blip r:embed="rId2" cstate="print"/>
          <a:srcRect/>
          <a:stretch>
            <a:fillRect/>
          </a:stretch>
        </p:blipFill>
        <p:spPr bwMode="auto">
          <a:xfrm>
            <a:off x="3352800" y="3048000"/>
            <a:ext cx="2527041" cy="2476500"/>
          </a:xfrm>
          <a:prstGeom prst="rect">
            <a:avLst/>
          </a:prstGeom>
          <a:noFill/>
          <a:ln w="44450">
            <a:solidFill>
              <a:schemeClr val="tx1"/>
            </a:solidFill>
            <a:miter lim="800000"/>
            <a:headEnd/>
            <a:tailE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TextShape 1"/>
          <p:cNvSpPr txBox="1"/>
          <p:nvPr/>
        </p:nvSpPr>
        <p:spPr>
          <a:xfrm>
            <a:off x="628560" y="149400"/>
            <a:ext cx="7886520" cy="1325160"/>
          </a:xfrm>
          <a:prstGeom prst="rect">
            <a:avLst/>
          </a:prstGeom>
          <a:solidFill>
            <a:srgbClr val="002060"/>
          </a:solidFill>
          <a:ln>
            <a:noFill/>
          </a:ln>
        </p:spPr>
        <p:txBody>
          <a:bodyPr anchor="ctr"/>
          <a:lstStyle/>
          <a:p>
            <a:pPr algn="ctr">
              <a:lnSpc>
                <a:spcPct val="100000"/>
              </a:lnSpc>
            </a:pPr>
            <a:r>
              <a:rPr lang="en-US" sz="4400" b="1" strike="noStrike" spc="-1" dirty="0">
                <a:solidFill>
                  <a:srgbClr val="FFFFFF"/>
                </a:solidFill>
                <a:uFill>
                  <a:solidFill>
                    <a:srgbClr val="FFFFFF"/>
                  </a:solidFill>
                </a:uFill>
                <a:latin typeface="Calibri"/>
              </a:rPr>
              <a:t>4 Most Important 
Facts About Dementia</a:t>
            </a:r>
            <a:endParaRPr lang="en-US" sz="1800" b="0" strike="noStrike" spc="-1" dirty="0">
              <a:solidFill>
                <a:srgbClr val="000000"/>
              </a:solidFill>
              <a:uFill>
                <a:solidFill>
                  <a:srgbClr val="FFFFFF"/>
                </a:solidFill>
              </a:uFill>
              <a:latin typeface="Calibri"/>
            </a:endParaRPr>
          </a:p>
        </p:txBody>
      </p:sp>
      <p:sp>
        <p:nvSpPr>
          <p:cNvPr id="565" name="TextShape 2"/>
          <p:cNvSpPr txBox="1"/>
          <p:nvPr/>
        </p:nvSpPr>
        <p:spPr>
          <a:xfrm>
            <a:off x="0" y="1592280"/>
            <a:ext cx="8915040" cy="4198680"/>
          </a:xfrm>
          <a:prstGeom prst="rect">
            <a:avLst/>
          </a:prstGeom>
          <a:noFill/>
          <a:ln>
            <a:noFill/>
          </a:ln>
        </p:spPr>
        <p:txBody>
          <a:bodyPr/>
          <a:lstStyle/>
          <a:p>
            <a:pPr marL="1255680" lvl="1" indent="-512280">
              <a:lnSpc>
                <a:spcPct val="100000"/>
              </a:lnSpc>
              <a:buClr>
                <a:srgbClr val="000000"/>
              </a:buClr>
              <a:buFont typeface="Calibri"/>
              <a:buAutoNum type="arabicPeriod"/>
            </a:pPr>
            <a:r>
              <a:rPr lang="en-US" sz="2800" b="0" strike="noStrike" spc="-1" dirty="0">
                <a:solidFill>
                  <a:srgbClr val="000000"/>
                </a:solidFill>
                <a:uFill>
                  <a:solidFill>
                    <a:srgbClr val="FFFFFF"/>
                  </a:solidFill>
                </a:uFill>
                <a:latin typeface="Calibri"/>
              </a:rPr>
              <a:t>A loss of cognitive (thought) function </a:t>
            </a:r>
            <a:r>
              <a:rPr lang="en-US" sz="2800" b="1" strike="noStrike" spc="-1" dirty="0">
                <a:solidFill>
                  <a:srgbClr val="000000"/>
                </a:solidFill>
                <a:uFill>
                  <a:solidFill>
                    <a:srgbClr val="FFFFFF"/>
                  </a:solidFill>
                </a:uFill>
                <a:latin typeface="Calibri"/>
              </a:rPr>
              <a:t>severe enough to interfere with daily functioning.”</a:t>
            </a:r>
            <a:r>
              <a:rPr lang="en-US" sz="900" b="0" strike="noStrike" spc="-1" dirty="0">
                <a:solidFill>
                  <a:srgbClr val="000000"/>
                </a:solidFill>
                <a:uFill>
                  <a:solidFill>
                    <a:srgbClr val="FFFFFF"/>
                  </a:solidFill>
                </a:uFill>
                <a:latin typeface="Calibri"/>
              </a:rPr>
              <a:t>
 </a:t>
            </a:r>
            <a:endParaRPr lang="en-US" sz="2400" b="0" strike="noStrike" spc="-1" dirty="0">
              <a:solidFill>
                <a:srgbClr val="000000"/>
              </a:solidFill>
              <a:uFill>
                <a:solidFill>
                  <a:srgbClr val="FFFFFF"/>
                </a:solidFill>
              </a:uFill>
              <a:latin typeface="Calibri"/>
            </a:endParaRPr>
          </a:p>
          <a:p>
            <a:pPr marL="1255680" lvl="1" indent="-512280">
              <a:lnSpc>
                <a:spcPct val="100000"/>
              </a:lnSpc>
              <a:buClr>
                <a:srgbClr val="000000"/>
              </a:buClr>
              <a:buFont typeface="Calibri"/>
              <a:buAutoNum type="arabicPeriod"/>
            </a:pPr>
            <a:r>
              <a:rPr lang="en-US" sz="2800" b="0" strike="noStrike" spc="-1" dirty="0">
                <a:solidFill>
                  <a:srgbClr val="000000"/>
                </a:solidFill>
                <a:uFill>
                  <a:solidFill>
                    <a:srgbClr val="FFFFFF"/>
                  </a:solidFill>
                </a:uFill>
                <a:latin typeface="Calibri"/>
              </a:rPr>
              <a:t>The term “dementia” describes a group of </a:t>
            </a:r>
            <a:r>
              <a:rPr lang="en-US" sz="2800" b="1" strike="noStrike" spc="-1" dirty="0">
                <a:solidFill>
                  <a:srgbClr val="000000"/>
                </a:solidFill>
                <a:uFill>
                  <a:solidFill>
                    <a:srgbClr val="FFFFFF"/>
                  </a:solidFill>
                </a:uFill>
                <a:latin typeface="Calibri"/>
              </a:rPr>
              <a:t>symptoms</a:t>
            </a:r>
            <a:r>
              <a:rPr lang="en-US" sz="2800" b="0" strike="noStrike" spc="-1" dirty="0">
                <a:solidFill>
                  <a:srgbClr val="000000"/>
                </a:solidFill>
                <a:uFill>
                  <a:solidFill>
                    <a:srgbClr val="FFFFFF"/>
                  </a:solidFill>
                </a:uFill>
                <a:latin typeface="Calibri"/>
              </a:rPr>
              <a:t>. </a:t>
            </a:r>
            <a:endParaRPr lang="en-US" sz="2400" b="0" strike="noStrike" spc="-1" dirty="0">
              <a:solidFill>
                <a:srgbClr val="000000"/>
              </a:solidFill>
              <a:uFill>
                <a:solidFill>
                  <a:srgbClr val="FFFFFF"/>
                </a:solidFill>
              </a:uFill>
              <a:latin typeface="Calibri"/>
            </a:endParaRPr>
          </a:p>
          <a:p>
            <a:pPr marL="1600200" lvl="3">
              <a:lnSpc>
                <a:spcPct val="100000"/>
              </a:lnSpc>
              <a:buClr>
                <a:srgbClr val="000000"/>
              </a:buClr>
              <a:buFont typeface="Calibri"/>
              <a:buAutoNum type="alphaLcPeriod"/>
            </a:pPr>
            <a:r>
              <a:rPr lang="en-US" sz="2000" b="0" strike="noStrike" spc="-1" dirty="0">
                <a:solidFill>
                  <a:srgbClr val="000000"/>
                </a:solidFill>
                <a:uFill>
                  <a:solidFill>
                    <a:srgbClr val="FFFFFF"/>
                  </a:solidFill>
                </a:uFill>
                <a:latin typeface="Calibri"/>
              </a:rPr>
              <a:t>It is </a:t>
            </a:r>
            <a:r>
              <a:rPr lang="en-US" sz="2000" b="1" strike="noStrike" spc="-1" dirty="0">
                <a:solidFill>
                  <a:srgbClr val="000000"/>
                </a:solidFill>
                <a:uFill>
                  <a:solidFill>
                    <a:srgbClr val="FFFFFF"/>
                  </a:solidFill>
                </a:uFill>
                <a:latin typeface="Calibri"/>
              </a:rPr>
              <a:t>not a specific disease</a:t>
            </a:r>
            <a:r>
              <a:rPr lang="en-US" sz="2000" b="0" strike="noStrike" spc="-1" dirty="0">
                <a:solidFill>
                  <a:srgbClr val="000000"/>
                </a:solidFill>
                <a:uFill>
                  <a:solidFill>
                    <a:srgbClr val="FFFFFF"/>
                  </a:solidFill>
                </a:uFill>
                <a:latin typeface="Calibri"/>
              </a:rPr>
              <a:t>!</a:t>
            </a:r>
          </a:p>
          <a:p>
            <a:pPr marL="1600200" lvl="3">
              <a:lnSpc>
                <a:spcPct val="100000"/>
              </a:lnSpc>
              <a:buClr>
                <a:srgbClr val="000000"/>
              </a:buClr>
              <a:buFont typeface="Calibri"/>
              <a:buAutoNum type="alphaLcPeriod"/>
            </a:pPr>
            <a:r>
              <a:rPr lang="en-US" sz="2000" b="0" strike="noStrike" spc="-1" dirty="0">
                <a:solidFill>
                  <a:srgbClr val="000000"/>
                </a:solidFill>
                <a:uFill>
                  <a:solidFill>
                    <a:srgbClr val="FFFFFF"/>
                  </a:solidFill>
                </a:uFill>
                <a:latin typeface="Calibri"/>
              </a:rPr>
              <a:t>“The doctor said my son has dementia…thank goodness he doesn’t have Alzheimer’s!”</a:t>
            </a:r>
          </a:p>
          <a:p>
            <a:pPr marL="1255680" lvl="1" indent="-512280">
              <a:lnSpc>
                <a:spcPct val="100000"/>
              </a:lnSpc>
              <a:buClr>
                <a:srgbClr val="000000"/>
              </a:buClr>
              <a:buFont typeface="Calibri"/>
              <a:buAutoNum type="arabicPeriod"/>
            </a:pPr>
            <a:r>
              <a:rPr lang="en-US" sz="2800" b="0" strike="noStrike" spc="-1" dirty="0">
                <a:solidFill>
                  <a:srgbClr val="000000"/>
                </a:solidFill>
                <a:uFill>
                  <a:solidFill>
                    <a:srgbClr val="FFFFFF"/>
                  </a:solidFill>
                </a:uFill>
                <a:latin typeface="Calibri"/>
              </a:rPr>
              <a:t>The condition we refer to as dementia may be caused by many things. </a:t>
            </a:r>
            <a:endParaRPr lang="en-US" sz="2400" b="0" strike="noStrike" spc="-1" dirty="0">
              <a:solidFill>
                <a:srgbClr val="000000"/>
              </a:solidFill>
              <a:uFill>
                <a:solidFill>
                  <a:srgbClr val="FFFFFF"/>
                </a:solidFill>
              </a:uFill>
              <a:latin typeface="Calibri"/>
            </a:endParaRPr>
          </a:p>
          <a:p>
            <a:pPr marL="1600200" lvl="3">
              <a:lnSpc>
                <a:spcPct val="100000"/>
              </a:lnSpc>
              <a:buClr>
                <a:srgbClr val="000000"/>
              </a:buClr>
              <a:buFont typeface="Calibri"/>
              <a:buAutoNum type="alphaLcPeriod"/>
            </a:pPr>
            <a:r>
              <a:rPr lang="en-US" sz="2000" b="0" strike="noStrike" spc="-1" dirty="0">
                <a:solidFill>
                  <a:srgbClr val="000000"/>
                </a:solidFill>
                <a:uFill>
                  <a:solidFill>
                    <a:srgbClr val="FFFFFF"/>
                  </a:solidFill>
                </a:uFill>
                <a:latin typeface="Calibri"/>
              </a:rPr>
              <a:t>Some may be </a:t>
            </a:r>
            <a:r>
              <a:rPr lang="en-US" sz="2000" b="1" strike="noStrike" spc="-1" dirty="0">
                <a:solidFill>
                  <a:srgbClr val="000000"/>
                </a:solidFill>
                <a:uFill>
                  <a:solidFill>
                    <a:srgbClr val="FFFFFF"/>
                  </a:solidFill>
                </a:uFill>
                <a:latin typeface="Calibri"/>
              </a:rPr>
              <a:t>treatable</a:t>
            </a:r>
            <a:r>
              <a:rPr lang="en-US" sz="2000" b="0" strike="noStrike" spc="-1" dirty="0">
                <a:solidFill>
                  <a:srgbClr val="000000"/>
                </a:solidFill>
                <a:uFill>
                  <a:solidFill>
                    <a:srgbClr val="FFFFFF"/>
                  </a:solidFill>
                </a:uFill>
                <a:latin typeface="Calibri"/>
              </a:rPr>
              <a:t> (Ex. Dehydration, B12 deficiency)</a:t>
            </a:r>
          </a:p>
          <a:p>
            <a:pPr marL="1600200" lvl="3">
              <a:lnSpc>
                <a:spcPct val="100000"/>
              </a:lnSpc>
              <a:buClr>
                <a:srgbClr val="000000"/>
              </a:buClr>
              <a:buFont typeface="Calibri"/>
              <a:buAutoNum type="alphaLcPeriod"/>
            </a:pPr>
            <a:r>
              <a:rPr lang="en-US" sz="2000" b="0" strike="noStrike" spc="-1" dirty="0">
                <a:solidFill>
                  <a:srgbClr val="000000"/>
                </a:solidFill>
                <a:uFill>
                  <a:solidFill>
                    <a:srgbClr val="FFFFFF"/>
                  </a:solidFill>
                </a:uFill>
                <a:latin typeface="Calibri"/>
              </a:rPr>
              <a:t>Others are </a:t>
            </a:r>
            <a:r>
              <a:rPr lang="en-US" sz="2000" b="1" strike="noStrike" spc="-1" dirty="0">
                <a:solidFill>
                  <a:srgbClr val="000000"/>
                </a:solidFill>
                <a:uFill>
                  <a:solidFill>
                    <a:srgbClr val="FFFFFF"/>
                  </a:solidFill>
                </a:uFill>
                <a:latin typeface="Calibri"/>
              </a:rPr>
              <a:t>irreversible</a:t>
            </a:r>
            <a:r>
              <a:rPr lang="en-US" sz="2000" b="0" strike="noStrike" spc="-1" dirty="0">
                <a:solidFill>
                  <a:srgbClr val="000000"/>
                </a:solidFill>
                <a:uFill>
                  <a:solidFill>
                    <a:srgbClr val="FFFFFF"/>
                  </a:solidFill>
                </a:uFill>
                <a:latin typeface="Calibri"/>
              </a:rPr>
              <a:t> (Ex. Alzheimer’s, Vascular, </a:t>
            </a:r>
            <a:r>
              <a:rPr lang="en-US" sz="2000" b="0" strike="noStrike" spc="-1" dirty="0" err="1">
                <a:solidFill>
                  <a:srgbClr val="000000"/>
                </a:solidFill>
                <a:uFill>
                  <a:solidFill>
                    <a:srgbClr val="FFFFFF"/>
                  </a:solidFill>
                </a:uFill>
                <a:latin typeface="Calibri"/>
              </a:rPr>
              <a:t>Lewy</a:t>
            </a:r>
            <a:r>
              <a:rPr lang="en-US" sz="2000" b="0" strike="noStrike" spc="-1" dirty="0">
                <a:solidFill>
                  <a:srgbClr val="000000"/>
                </a:solidFill>
                <a:uFill>
                  <a:solidFill>
                    <a:srgbClr val="FFFFFF"/>
                  </a:solidFill>
                </a:uFill>
                <a:latin typeface="Calibri"/>
              </a:rPr>
              <a:t> body).</a:t>
            </a:r>
          </a:p>
          <a:p>
            <a:pPr marL="743040" lvl="1">
              <a:lnSpc>
                <a:spcPct val="100000"/>
              </a:lnSpc>
              <a:buClr>
                <a:srgbClr val="000000"/>
              </a:buClr>
              <a:buFont typeface="Calibri"/>
              <a:buAutoNum type="arabicPeriod"/>
            </a:pPr>
            <a:r>
              <a:rPr lang="en-US" sz="2800" b="0" strike="noStrike" spc="-1" dirty="0">
                <a:solidFill>
                  <a:srgbClr val="000000"/>
                </a:solidFill>
                <a:uFill>
                  <a:solidFill>
                    <a:srgbClr val="FFFFFF"/>
                  </a:solidFill>
                </a:uFill>
                <a:latin typeface="Calibri"/>
              </a:rPr>
              <a:t>   Dementia is </a:t>
            </a:r>
            <a:r>
              <a:rPr lang="en-US" sz="2800" b="1" strike="noStrike" spc="-1" dirty="0">
                <a:solidFill>
                  <a:srgbClr val="000000"/>
                </a:solidFill>
                <a:uFill>
                  <a:solidFill>
                    <a:srgbClr val="FFFFFF"/>
                  </a:solidFill>
                </a:uFill>
                <a:latin typeface="Calibri"/>
              </a:rPr>
              <a:t>NOT part of normal aging</a:t>
            </a:r>
            <a:r>
              <a:rPr lang="en-US" sz="2800" b="0" strike="noStrike" spc="-1" dirty="0">
                <a:solidFill>
                  <a:srgbClr val="000000"/>
                </a:solidFill>
                <a:uFill>
                  <a:solidFill>
                    <a:srgbClr val="FFFFFF"/>
                  </a:solidFill>
                </a:uFill>
                <a:latin typeface="Calibri"/>
              </a:rPr>
              <a:t>. </a:t>
            </a:r>
            <a:endParaRPr lang="en-US" sz="2400" b="0" strike="noStrike" spc="-1" dirty="0">
              <a:solidFill>
                <a:srgbClr val="000000"/>
              </a:solidFill>
              <a:uFill>
                <a:solidFill>
                  <a:srgbClr val="FFFFFF"/>
                </a:solidFill>
              </a:uFill>
              <a:latin typeface="Calibri"/>
            </a:endParaRPr>
          </a:p>
        </p:txBody>
      </p:sp>
      <p:sp>
        <p:nvSpPr>
          <p:cNvPr id="566" name="TextShape 3"/>
          <p:cNvSpPr txBox="1"/>
          <p:nvPr/>
        </p:nvSpPr>
        <p:spPr>
          <a:xfrm>
            <a:off x="380880" y="6553080"/>
            <a:ext cx="8157960" cy="16776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567" name="TextShape 4"/>
          <p:cNvSpPr txBox="1"/>
          <p:nvPr/>
        </p:nvSpPr>
        <p:spPr>
          <a:xfrm>
            <a:off x="6553080" y="6356520"/>
            <a:ext cx="2133360" cy="364680"/>
          </a:xfrm>
          <a:prstGeom prst="rect">
            <a:avLst/>
          </a:prstGeom>
          <a:noFill/>
          <a:ln>
            <a:noFill/>
          </a:ln>
        </p:spPr>
        <p:txBody>
          <a:bodyPr anchor="ctr"/>
          <a:lstStyle/>
          <a:p>
            <a:pPr algn="r">
              <a:lnSpc>
                <a:spcPct val="100000"/>
              </a:lnSpc>
            </a:pPr>
            <a:fld id="{5924BD06-7430-4894-8E91-7E776FE8B832}" type="slidenum">
              <a:rPr lang="en-US" sz="1200" b="0" strike="noStrike" spc="-1">
                <a:solidFill>
                  <a:srgbClr val="8B8B8B"/>
                </a:solidFill>
                <a:uFill>
                  <a:solidFill>
                    <a:srgbClr val="FFFFFF"/>
                  </a:solidFill>
                </a:uFill>
                <a:latin typeface="Calibri"/>
              </a:rPr>
              <a:pPr algn="r">
                <a:lnSpc>
                  <a:spcPct val="100000"/>
                </a:lnSpc>
              </a:pPr>
              <a:t>54</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TextShape 1"/>
          <p:cNvSpPr txBox="1"/>
          <p:nvPr/>
        </p:nvSpPr>
        <p:spPr>
          <a:xfrm>
            <a:off x="569880" y="6400800"/>
            <a:ext cx="779328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pic>
        <p:nvPicPr>
          <p:cNvPr id="569" name="Picture 6"/>
          <p:cNvPicPr/>
          <p:nvPr/>
        </p:nvPicPr>
        <p:blipFill>
          <a:blip r:embed="rId3" cstate="print"/>
          <a:stretch/>
        </p:blipFill>
        <p:spPr>
          <a:xfrm>
            <a:off x="2971800" y="533400"/>
            <a:ext cx="5679720" cy="5822400"/>
          </a:xfrm>
          <a:prstGeom prst="rect">
            <a:avLst/>
          </a:prstGeom>
          <a:ln>
            <a:solidFill>
              <a:schemeClr val="accent1"/>
            </a:solidFill>
          </a:ln>
        </p:spPr>
      </p:pic>
      <p:sp>
        <p:nvSpPr>
          <p:cNvPr id="570" name="CustomShape 2"/>
          <p:cNvSpPr/>
          <p:nvPr/>
        </p:nvSpPr>
        <p:spPr>
          <a:xfrm>
            <a:off x="152400" y="1066800"/>
            <a:ext cx="2489160" cy="484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400" b="1" strike="noStrike" spc="-1" dirty="0">
                <a:solidFill>
                  <a:srgbClr val="002060"/>
                </a:solidFill>
                <a:uFill>
                  <a:solidFill>
                    <a:srgbClr val="FFFFFF"/>
                  </a:solidFill>
                </a:uFill>
                <a:latin typeface="Calibri"/>
              </a:rPr>
              <a:t>The symptoms we call “dementia” can have many different causes.</a:t>
            </a:r>
            <a:endParaRPr lang="en-US" sz="1800" b="0" strike="noStrike" spc="-1" dirty="0">
              <a:solidFill>
                <a:srgbClr val="000000"/>
              </a:solidFill>
              <a:uFill>
                <a:solidFill>
                  <a:srgbClr val="FFFFFF"/>
                </a:solidFill>
              </a:uFill>
              <a:latin typeface="Arial"/>
            </a:endParaRPr>
          </a:p>
          <a:p>
            <a:pPr>
              <a:lnSpc>
                <a:spcPct val="100000"/>
              </a:lnSpc>
            </a:pPr>
            <a:endParaRPr lang="en-US" sz="1800" b="0" strike="noStrike" spc="-1" dirty="0">
              <a:solidFill>
                <a:srgbClr val="000000"/>
              </a:solidFill>
              <a:uFill>
                <a:solidFill>
                  <a:srgbClr val="FFFFFF"/>
                </a:solidFill>
              </a:uFill>
              <a:latin typeface="Arial"/>
            </a:endParaRPr>
          </a:p>
          <a:p>
            <a:pPr>
              <a:lnSpc>
                <a:spcPct val="100000"/>
              </a:lnSpc>
            </a:pPr>
            <a:r>
              <a:rPr lang="en-US" sz="2400" b="1" strike="noStrike" spc="-1" dirty="0">
                <a:solidFill>
                  <a:srgbClr val="002060"/>
                </a:solidFill>
                <a:uFill>
                  <a:solidFill>
                    <a:srgbClr val="FFFFFF"/>
                  </a:solidFill>
                </a:uFill>
                <a:latin typeface="Calibri"/>
              </a:rPr>
              <a:t>Alzheimer’s disease is the most common.</a:t>
            </a:r>
            <a:endParaRPr lang="en-US" sz="1800" b="0" strike="noStrike" spc="-1" dirty="0">
              <a:solidFill>
                <a:srgbClr val="000000"/>
              </a:solidFill>
              <a:uFill>
                <a:solidFill>
                  <a:srgbClr val="FFFFFF"/>
                </a:solidFill>
              </a:uFill>
              <a:latin typeface="Arial"/>
            </a:endParaRPr>
          </a:p>
        </p:txBody>
      </p:sp>
      <p:sp>
        <p:nvSpPr>
          <p:cNvPr id="571" name="CustomShape 3"/>
          <p:cNvSpPr/>
          <p:nvPr/>
        </p:nvSpPr>
        <p:spPr>
          <a:xfrm>
            <a:off x="177840" y="6003360"/>
            <a:ext cx="2140920" cy="212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800" b="0" strike="noStrike" spc="-1">
                <a:solidFill>
                  <a:srgbClr val="000000"/>
                </a:solidFill>
                <a:uFill>
                  <a:solidFill>
                    <a:srgbClr val="FFFFFF"/>
                  </a:solidFill>
                </a:uFill>
                <a:latin typeface="Calibri"/>
              </a:rPr>
              <a:t>Image:  Dementia Forward</a:t>
            </a:r>
            <a:endParaRPr lang="en-US" sz="1800" b="0" strike="noStrike" spc="-1">
              <a:solidFill>
                <a:srgbClr val="000000"/>
              </a:solidFill>
              <a:uFill>
                <a:solidFill>
                  <a:srgbClr val="FFFFFF"/>
                </a:solidFill>
              </a:uFill>
              <a:latin typeface="Arial"/>
            </a:endParaRPr>
          </a:p>
        </p:txBody>
      </p:sp>
      <p:sp>
        <p:nvSpPr>
          <p:cNvPr id="572" name="TextShape 4"/>
          <p:cNvSpPr txBox="1"/>
          <p:nvPr/>
        </p:nvSpPr>
        <p:spPr>
          <a:xfrm>
            <a:off x="6553080" y="6356520"/>
            <a:ext cx="2133360" cy="364680"/>
          </a:xfrm>
          <a:prstGeom prst="rect">
            <a:avLst/>
          </a:prstGeom>
          <a:noFill/>
          <a:ln>
            <a:noFill/>
          </a:ln>
        </p:spPr>
        <p:txBody>
          <a:bodyPr anchor="ctr"/>
          <a:lstStyle/>
          <a:p>
            <a:pPr algn="r">
              <a:lnSpc>
                <a:spcPct val="100000"/>
              </a:lnSpc>
            </a:pPr>
            <a:fld id="{97A52322-ADCF-4E56-88B3-BA6A962A7310}" type="slidenum">
              <a:rPr lang="en-US" sz="1200" b="0" strike="noStrike" spc="-1">
                <a:solidFill>
                  <a:srgbClr val="8B8B8B"/>
                </a:solidFill>
                <a:uFill>
                  <a:solidFill>
                    <a:srgbClr val="FFFFFF"/>
                  </a:solidFill>
                </a:uFill>
                <a:latin typeface="Calibri"/>
              </a:rPr>
              <a:pPr algn="r">
                <a:lnSpc>
                  <a:spcPct val="100000"/>
                </a:lnSpc>
              </a:pPr>
              <a:t>55</a:t>
            </a:fld>
            <a:endParaRPr lang="en-US" sz="1400" b="0" strike="noStrike" spc="-1">
              <a:solidFill>
                <a:srgbClr val="000000"/>
              </a:solidFill>
              <a:uFill>
                <a:solidFill>
                  <a:srgbClr val="FFFFFF"/>
                </a:solidFill>
              </a:uFill>
              <a:latin typeface="Times New Roman"/>
            </a:endParaRPr>
          </a:p>
        </p:txBody>
      </p:sp>
      <p:sp>
        <p:nvSpPr>
          <p:cNvPr id="573" name="CustomShape 5"/>
          <p:cNvSpPr/>
          <p:nvPr/>
        </p:nvSpPr>
        <p:spPr>
          <a:xfrm>
            <a:off x="177840" y="203040"/>
            <a:ext cx="2336760" cy="639000"/>
          </a:xfrm>
          <a:prstGeom prst="rect">
            <a:avLst/>
          </a:prstGeom>
          <a:solidFill>
            <a:srgbClr val="002060"/>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1" strike="noStrike" spc="-1" dirty="0">
                <a:solidFill>
                  <a:srgbClr val="FFFFFF"/>
                </a:solidFill>
                <a:uFill>
                  <a:solidFill>
                    <a:srgbClr val="FFFFFF"/>
                  </a:solidFill>
                </a:uFill>
                <a:latin typeface="Calibri"/>
              </a:rPr>
              <a:t>Irreversible Dementias</a:t>
            </a:r>
            <a:endParaRPr lang="en-US" sz="1800" b="1"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TextShape 1"/>
          <p:cNvSpPr txBox="1"/>
          <p:nvPr/>
        </p:nvSpPr>
        <p:spPr>
          <a:xfrm>
            <a:off x="654840" y="347760"/>
            <a:ext cx="788652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Risk of Dementia in ID</a:t>
            </a:r>
            <a:endParaRPr lang="en-US" sz="1800" b="0" strike="noStrike" spc="-1">
              <a:solidFill>
                <a:srgbClr val="000000"/>
              </a:solidFill>
              <a:uFill>
                <a:solidFill>
                  <a:srgbClr val="FFFFFF"/>
                </a:solidFill>
              </a:uFill>
              <a:latin typeface="Calibri"/>
            </a:endParaRPr>
          </a:p>
        </p:txBody>
      </p:sp>
      <p:sp>
        <p:nvSpPr>
          <p:cNvPr id="575" name="TextShape 2"/>
          <p:cNvSpPr txBox="1"/>
          <p:nvPr/>
        </p:nvSpPr>
        <p:spPr>
          <a:xfrm>
            <a:off x="762120" y="1905120"/>
            <a:ext cx="4411440" cy="3774960"/>
          </a:xfrm>
          <a:prstGeom prst="rect">
            <a:avLst/>
          </a:prstGeom>
          <a:noFill/>
          <a:ln>
            <a:noFill/>
          </a:ln>
        </p:spPr>
        <p:txBody>
          <a:bodyPr/>
          <a:lstStyle/>
          <a:p>
            <a:pPr>
              <a:lnSpc>
                <a:spcPct val="100000"/>
              </a:lnSpc>
            </a:pPr>
            <a:r>
              <a:rPr lang="en-US" sz="2800" b="0" strike="noStrike" spc="-1" dirty="0">
                <a:solidFill>
                  <a:srgbClr val="000000"/>
                </a:solidFill>
                <a:uFill>
                  <a:solidFill>
                    <a:srgbClr val="FFFFFF"/>
                  </a:solidFill>
                </a:uFill>
                <a:latin typeface="Calibri"/>
              </a:rPr>
              <a:t>Most adults with ID are typically at no more risk than the general population.</a:t>
            </a:r>
          </a:p>
          <a:p>
            <a:pPr>
              <a:lnSpc>
                <a:spcPct val="100000"/>
              </a:lnSpc>
            </a:pPr>
            <a:endParaRPr lang="en-US" sz="2800" b="0" strike="noStrike" spc="-1" dirty="0">
              <a:solidFill>
                <a:srgbClr val="000000"/>
              </a:solidFill>
              <a:uFill>
                <a:solidFill>
                  <a:srgbClr val="FFFFFF"/>
                </a:solidFill>
              </a:uFill>
              <a:latin typeface="Calibri"/>
            </a:endParaRPr>
          </a:p>
          <a:p>
            <a:pPr>
              <a:lnSpc>
                <a:spcPct val="100000"/>
              </a:lnSpc>
            </a:pPr>
            <a:r>
              <a:rPr lang="en-US" sz="2800" b="0" u="sng" strike="noStrike" spc="-1" dirty="0">
                <a:solidFill>
                  <a:srgbClr val="000000"/>
                </a:solidFill>
                <a:uFill>
                  <a:solidFill>
                    <a:srgbClr val="FFFFFF"/>
                  </a:solidFill>
                </a:uFill>
                <a:latin typeface="Calibri"/>
              </a:rPr>
              <a:t>Exception</a:t>
            </a:r>
            <a:r>
              <a:rPr lang="en-US" sz="2800" b="0" strike="noStrike" spc="-1" dirty="0">
                <a:solidFill>
                  <a:srgbClr val="000000"/>
                </a:solidFill>
                <a:uFill>
                  <a:solidFill>
                    <a:srgbClr val="FFFFFF"/>
                  </a:solidFill>
                </a:uFill>
                <a:latin typeface="Calibri"/>
              </a:rPr>
              <a:t>:  Adults with Down syndrome are at increased risk!</a:t>
            </a:r>
          </a:p>
          <a:p>
            <a:pPr marL="1143000" lvl="2"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Calibri"/>
              </a:rPr>
              <a:t>Younger (40’s and ‘50’s)</a:t>
            </a:r>
          </a:p>
          <a:p>
            <a:pPr marL="1143000" lvl="2"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Calibri"/>
              </a:rPr>
              <a:t>More rapid progression.</a:t>
            </a:r>
            <a:endParaRPr lang="en-US" sz="2000" b="0" strike="noStrike" spc="-1" dirty="0">
              <a:solidFill>
                <a:srgbClr val="000000"/>
              </a:solidFill>
              <a:uFill>
                <a:solidFill>
                  <a:srgbClr val="FFFFFF"/>
                </a:solidFill>
              </a:uFill>
              <a:latin typeface="Calibri"/>
            </a:endParaRPr>
          </a:p>
          <a:p>
            <a:pPr>
              <a:lnSpc>
                <a:spcPct val="100000"/>
              </a:lnSpc>
            </a:pPr>
            <a:endParaRPr lang="en-US" sz="3200" b="0" strike="noStrike" spc="-1" dirty="0">
              <a:solidFill>
                <a:srgbClr val="000000"/>
              </a:solidFill>
              <a:uFill>
                <a:solidFill>
                  <a:srgbClr val="FFFFFF"/>
                </a:solidFill>
              </a:uFill>
              <a:latin typeface="Calibri"/>
            </a:endParaRPr>
          </a:p>
          <a:p>
            <a:endParaRPr lang="en-US" sz="3200" b="0" strike="noStrike" spc="-1" dirty="0">
              <a:solidFill>
                <a:srgbClr val="000000"/>
              </a:solidFill>
              <a:uFill>
                <a:solidFill>
                  <a:srgbClr val="FFFFFF"/>
                </a:solidFill>
              </a:uFill>
              <a:latin typeface="Calibri"/>
            </a:endParaRPr>
          </a:p>
        </p:txBody>
      </p:sp>
      <p:sp>
        <p:nvSpPr>
          <p:cNvPr id="576" name="TextShape 3"/>
          <p:cNvSpPr txBox="1"/>
          <p:nvPr/>
        </p:nvSpPr>
        <p:spPr>
          <a:xfrm>
            <a:off x="344520" y="6316560"/>
            <a:ext cx="797868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pic>
        <p:nvPicPr>
          <p:cNvPr id="577" name="Picture 5"/>
          <p:cNvPicPr/>
          <p:nvPr/>
        </p:nvPicPr>
        <p:blipFill>
          <a:blip r:embed="rId3" cstate="print"/>
          <a:stretch/>
        </p:blipFill>
        <p:spPr>
          <a:xfrm>
            <a:off x="5411160" y="2906640"/>
            <a:ext cx="3242880" cy="2529720"/>
          </a:xfrm>
          <a:prstGeom prst="rect">
            <a:avLst/>
          </a:prstGeom>
          <a:ln>
            <a:noFill/>
          </a:ln>
        </p:spPr>
      </p:pic>
      <p:sp>
        <p:nvSpPr>
          <p:cNvPr id="578" name="TextShape 4"/>
          <p:cNvSpPr txBox="1"/>
          <p:nvPr/>
        </p:nvSpPr>
        <p:spPr>
          <a:xfrm>
            <a:off x="6553080" y="6356520"/>
            <a:ext cx="2133360" cy="364680"/>
          </a:xfrm>
          <a:prstGeom prst="rect">
            <a:avLst/>
          </a:prstGeom>
          <a:noFill/>
          <a:ln>
            <a:noFill/>
          </a:ln>
        </p:spPr>
        <p:txBody>
          <a:bodyPr anchor="ctr"/>
          <a:lstStyle/>
          <a:p>
            <a:pPr algn="r">
              <a:lnSpc>
                <a:spcPct val="100000"/>
              </a:lnSpc>
            </a:pPr>
            <a:fld id="{B7508AC6-8AFE-4A8F-83EA-66DA0C1AC1F9}" type="slidenum">
              <a:rPr lang="en-US" sz="1200" b="0" strike="noStrike" spc="-1">
                <a:solidFill>
                  <a:srgbClr val="8B8B8B"/>
                </a:solidFill>
                <a:uFill>
                  <a:solidFill>
                    <a:srgbClr val="FFFFFF"/>
                  </a:solidFill>
                </a:uFill>
                <a:latin typeface="Calibri"/>
              </a:rPr>
              <a:pPr algn="r">
                <a:lnSpc>
                  <a:spcPct val="100000"/>
                </a:lnSpc>
              </a:pPr>
              <a:t>56</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TextShape 1"/>
          <p:cNvSpPr txBox="1"/>
          <p:nvPr/>
        </p:nvSpPr>
        <p:spPr>
          <a:xfrm>
            <a:off x="357840" y="365040"/>
            <a:ext cx="852084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Dementia Prevalence:   ID vs. DS</a:t>
            </a:r>
            <a:endParaRPr lang="en-US" sz="1800" b="0" strike="noStrike" spc="-1">
              <a:solidFill>
                <a:srgbClr val="000000"/>
              </a:solidFill>
              <a:uFill>
                <a:solidFill>
                  <a:srgbClr val="FFFFFF"/>
                </a:solidFill>
              </a:uFill>
              <a:latin typeface="Calibri"/>
            </a:endParaRPr>
          </a:p>
        </p:txBody>
      </p:sp>
      <p:sp>
        <p:nvSpPr>
          <p:cNvPr id="580" name="TextShape 2"/>
          <p:cNvSpPr txBox="1"/>
          <p:nvPr/>
        </p:nvSpPr>
        <p:spPr>
          <a:xfrm>
            <a:off x="457200" y="1535040"/>
            <a:ext cx="4039920" cy="639360"/>
          </a:xfrm>
          <a:prstGeom prst="rect">
            <a:avLst/>
          </a:prstGeom>
          <a:noFill/>
          <a:ln>
            <a:noFill/>
          </a:ln>
        </p:spPr>
        <p:txBody>
          <a:bodyPr anchor="b"/>
          <a:lstStyle/>
          <a:p>
            <a:pPr algn="ctr">
              <a:lnSpc>
                <a:spcPct val="100000"/>
              </a:lnSpc>
            </a:pPr>
            <a:r>
              <a:rPr lang="en-US" sz="2400" b="1" strike="noStrike" spc="-1">
                <a:solidFill>
                  <a:srgbClr val="000000"/>
                </a:solidFill>
                <a:uFill>
                  <a:solidFill>
                    <a:srgbClr val="FFFFFF"/>
                  </a:solidFill>
                </a:uFill>
                <a:latin typeface="Calibri"/>
              </a:rPr>
              <a:t>Intellectual Disability	</a:t>
            </a:r>
            <a:endParaRPr lang="en-US" sz="3200" b="0" strike="noStrike" spc="-1">
              <a:solidFill>
                <a:srgbClr val="000000"/>
              </a:solidFill>
              <a:uFill>
                <a:solidFill>
                  <a:srgbClr val="FFFFFF"/>
                </a:solidFill>
              </a:uFill>
              <a:latin typeface="Calibri"/>
            </a:endParaRPr>
          </a:p>
        </p:txBody>
      </p:sp>
      <p:graphicFrame>
        <p:nvGraphicFramePr>
          <p:cNvPr id="581" name="Table 3"/>
          <p:cNvGraphicFramePr/>
          <p:nvPr/>
        </p:nvGraphicFramePr>
        <p:xfrm>
          <a:off x="630360" y="2505240"/>
          <a:ext cx="3868560" cy="1483200"/>
        </p:xfrm>
        <a:graphic>
          <a:graphicData uri="http://schemas.openxmlformats.org/drawingml/2006/table">
            <a:tbl>
              <a:tblPr/>
              <a:tblGrid>
                <a:gridCol w="1934280">
                  <a:extLst>
                    <a:ext uri="{9D8B030D-6E8A-4147-A177-3AD203B41FA5}">
                      <a16:colId xmlns:a16="http://schemas.microsoft.com/office/drawing/2014/main" val="20000"/>
                    </a:ext>
                  </a:extLst>
                </a:gridCol>
                <a:gridCol w="1934280">
                  <a:extLst>
                    <a:ext uri="{9D8B030D-6E8A-4147-A177-3AD203B41FA5}">
                      <a16:colId xmlns:a16="http://schemas.microsoft.com/office/drawing/2014/main" val="20001"/>
                    </a:ext>
                  </a:extLst>
                </a:gridCol>
              </a:tblGrid>
              <a:tr h="370800">
                <a:tc>
                  <a:txBody>
                    <a:bodyPr/>
                    <a:lstStyle/>
                    <a:p>
                      <a:pPr algn="ctr">
                        <a:lnSpc>
                          <a:spcPct val="100000"/>
                        </a:lnSpc>
                      </a:pPr>
                      <a:r>
                        <a:rPr lang="en-US" sz="1800" b="1" strike="noStrike" spc="-1">
                          <a:solidFill>
                            <a:srgbClr val="FFFFFF"/>
                          </a:solidFill>
                          <a:uFill>
                            <a:solidFill>
                              <a:srgbClr val="FFFFFF"/>
                            </a:solidFill>
                          </a:uFill>
                          <a:latin typeface="Calibri"/>
                        </a:rPr>
                        <a:t>Age</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800" b="1" strike="noStrike" spc="-1">
                          <a:solidFill>
                            <a:srgbClr val="FFFFFF"/>
                          </a:solidFill>
                          <a:uFill>
                            <a:solidFill>
                              <a:srgbClr val="FFFFFF"/>
                            </a:solidFill>
                          </a:uFill>
                          <a:latin typeface="Calibri"/>
                        </a:rPr>
                        <a:t>Percentage</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70800">
                <a:tc>
                  <a:txBody>
                    <a:bodyPr/>
                    <a:lstStyle/>
                    <a:p>
                      <a:pPr algn="ctr">
                        <a:lnSpc>
                          <a:spcPct val="100000"/>
                        </a:lnSpc>
                      </a:pPr>
                      <a:r>
                        <a:rPr lang="en-US" sz="1800" b="0" strike="noStrike" spc="-1">
                          <a:solidFill>
                            <a:srgbClr val="000000"/>
                          </a:solidFill>
                          <a:uFill>
                            <a:solidFill>
                              <a:srgbClr val="FFFFFF"/>
                            </a:solidFill>
                          </a:uFill>
                          <a:latin typeface="Calibri"/>
                        </a:rPr>
                        <a:t>40+</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en-US" sz="1800" b="0" strike="noStrike" spc="-1">
                          <a:solidFill>
                            <a:srgbClr val="000000"/>
                          </a:solidFill>
                          <a:uFill>
                            <a:solidFill>
                              <a:srgbClr val="FFFFFF"/>
                            </a:solidFill>
                          </a:uFill>
                          <a:latin typeface="Calibri"/>
                        </a:rPr>
                        <a:t>3%</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70800">
                <a:tc>
                  <a:txBody>
                    <a:bodyPr/>
                    <a:lstStyle/>
                    <a:p>
                      <a:pPr algn="ctr">
                        <a:lnSpc>
                          <a:spcPct val="100000"/>
                        </a:lnSpc>
                      </a:pPr>
                      <a:r>
                        <a:rPr lang="en-US" sz="1800" b="0" strike="noStrike" spc="-1">
                          <a:solidFill>
                            <a:srgbClr val="000000"/>
                          </a:solidFill>
                          <a:uFill>
                            <a:solidFill>
                              <a:srgbClr val="FFFFFF"/>
                            </a:solidFill>
                          </a:uFill>
                          <a:latin typeface="Calibri"/>
                        </a:rPr>
                        <a:t>60+</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en-US" sz="1800" b="0" strike="noStrike" spc="-1">
                          <a:solidFill>
                            <a:srgbClr val="000000"/>
                          </a:solidFill>
                          <a:uFill>
                            <a:solidFill>
                              <a:srgbClr val="FFFFFF"/>
                            </a:solidFill>
                          </a:uFill>
                          <a:latin typeface="Calibri"/>
                        </a:rPr>
                        <a:t>6%</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70800">
                <a:tc>
                  <a:txBody>
                    <a:bodyPr/>
                    <a:lstStyle/>
                    <a:p>
                      <a:pPr algn="ctr">
                        <a:lnSpc>
                          <a:spcPct val="100000"/>
                        </a:lnSpc>
                      </a:pPr>
                      <a:r>
                        <a:rPr lang="en-US" sz="1800" b="0" strike="noStrike" spc="-1">
                          <a:solidFill>
                            <a:srgbClr val="000000"/>
                          </a:solidFill>
                          <a:uFill>
                            <a:solidFill>
                              <a:srgbClr val="FFFFFF"/>
                            </a:solidFill>
                          </a:uFill>
                          <a:latin typeface="Calibri"/>
                        </a:rPr>
                        <a:t>80+</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en-US" sz="1800" b="0" strike="noStrike" spc="-1">
                          <a:solidFill>
                            <a:srgbClr val="000000"/>
                          </a:solidFill>
                          <a:uFill>
                            <a:solidFill>
                              <a:srgbClr val="FFFFFF"/>
                            </a:solidFill>
                          </a:uFill>
                          <a:latin typeface="Calibri"/>
                        </a:rPr>
                        <a:t>12%</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bl>
          </a:graphicData>
        </a:graphic>
      </p:graphicFrame>
      <p:sp>
        <p:nvSpPr>
          <p:cNvPr id="582" name="TextShape 4"/>
          <p:cNvSpPr txBox="1"/>
          <p:nvPr/>
        </p:nvSpPr>
        <p:spPr>
          <a:xfrm>
            <a:off x="4645080" y="1535040"/>
            <a:ext cx="4041360" cy="639360"/>
          </a:xfrm>
          <a:prstGeom prst="rect">
            <a:avLst/>
          </a:prstGeom>
          <a:noFill/>
          <a:ln>
            <a:noFill/>
          </a:ln>
        </p:spPr>
        <p:txBody>
          <a:bodyPr anchor="b"/>
          <a:lstStyle/>
          <a:p>
            <a:pPr algn="ctr">
              <a:lnSpc>
                <a:spcPct val="100000"/>
              </a:lnSpc>
            </a:pPr>
            <a:r>
              <a:rPr lang="en-US" sz="2400" b="1" strike="noStrike" spc="-1">
                <a:solidFill>
                  <a:srgbClr val="000000"/>
                </a:solidFill>
                <a:uFill>
                  <a:solidFill>
                    <a:srgbClr val="FFFFFF"/>
                  </a:solidFill>
                </a:uFill>
                <a:latin typeface="Calibri"/>
              </a:rPr>
              <a:t>Down Syndrome</a:t>
            </a:r>
            <a:endParaRPr lang="en-US" sz="3200" b="0" strike="noStrike" spc="-1">
              <a:solidFill>
                <a:srgbClr val="000000"/>
              </a:solidFill>
              <a:uFill>
                <a:solidFill>
                  <a:srgbClr val="FFFFFF"/>
                </a:solidFill>
              </a:uFill>
              <a:latin typeface="Calibri"/>
            </a:endParaRPr>
          </a:p>
        </p:txBody>
      </p:sp>
      <p:graphicFrame>
        <p:nvGraphicFramePr>
          <p:cNvPr id="583" name="Table 5"/>
          <p:cNvGraphicFramePr/>
          <p:nvPr/>
        </p:nvGraphicFramePr>
        <p:xfrm>
          <a:off x="4629240" y="2505240"/>
          <a:ext cx="3887280" cy="1541160"/>
        </p:xfrm>
        <a:graphic>
          <a:graphicData uri="http://schemas.openxmlformats.org/drawingml/2006/table">
            <a:tbl>
              <a:tblPr/>
              <a:tblGrid>
                <a:gridCol w="1943640">
                  <a:extLst>
                    <a:ext uri="{9D8B030D-6E8A-4147-A177-3AD203B41FA5}">
                      <a16:colId xmlns:a16="http://schemas.microsoft.com/office/drawing/2014/main" val="20000"/>
                    </a:ext>
                  </a:extLst>
                </a:gridCol>
                <a:gridCol w="1943640">
                  <a:extLst>
                    <a:ext uri="{9D8B030D-6E8A-4147-A177-3AD203B41FA5}">
                      <a16:colId xmlns:a16="http://schemas.microsoft.com/office/drawing/2014/main" val="20001"/>
                    </a:ext>
                  </a:extLst>
                </a:gridCol>
              </a:tblGrid>
              <a:tr h="370800">
                <a:tc>
                  <a:txBody>
                    <a:bodyPr/>
                    <a:lstStyle/>
                    <a:p>
                      <a:pPr algn="ctr">
                        <a:lnSpc>
                          <a:spcPct val="100000"/>
                        </a:lnSpc>
                      </a:pPr>
                      <a:r>
                        <a:rPr lang="en-US" sz="1800" b="1" strike="noStrike" spc="-1">
                          <a:solidFill>
                            <a:srgbClr val="FFFFFF"/>
                          </a:solidFill>
                          <a:uFill>
                            <a:solidFill>
                              <a:srgbClr val="FFFFFF"/>
                            </a:solidFill>
                          </a:uFill>
                          <a:latin typeface="Calibri"/>
                        </a:rPr>
                        <a:t>Age</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en-US" sz="1800" b="1" strike="noStrike" spc="-1">
                          <a:solidFill>
                            <a:srgbClr val="FFFFFF"/>
                          </a:solidFill>
                          <a:uFill>
                            <a:solidFill>
                              <a:srgbClr val="FFFFFF"/>
                            </a:solidFill>
                          </a:uFill>
                          <a:latin typeface="Calibri"/>
                        </a:rPr>
                        <a:t>Percentage</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70800">
                <a:tc>
                  <a:txBody>
                    <a:bodyPr/>
                    <a:lstStyle/>
                    <a:p>
                      <a:pPr algn="ctr">
                        <a:lnSpc>
                          <a:spcPct val="100000"/>
                        </a:lnSpc>
                      </a:pPr>
                      <a:r>
                        <a:rPr lang="en-US" sz="1800" b="0" strike="noStrike" spc="-1">
                          <a:solidFill>
                            <a:srgbClr val="000000"/>
                          </a:solidFill>
                          <a:uFill>
                            <a:solidFill>
                              <a:srgbClr val="FFFFFF"/>
                            </a:solidFill>
                          </a:uFill>
                          <a:latin typeface="Calibri"/>
                        </a:rPr>
                        <a:t>40+</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en-US" sz="1800" b="0" strike="noStrike" spc="-1">
                          <a:solidFill>
                            <a:srgbClr val="000000"/>
                          </a:solidFill>
                          <a:uFill>
                            <a:solidFill>
                              <a:srgbClr val="FFFFFF"/>
                            </a:solidFill>
                          </a:uFill>
                          <a:latin typeface="Calibri"/>
                        </a:rPr>
                        <a:t>22%</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70800">
                <a:tc>
                  <a:txBody>
                    <a:bodyPr/>
                    <a:lstStyle/>
                    <a:p>
                      <a:pPr algn="ctr">
                        <a:lnSpc>
                          <a:spcPct val="100000"/>
                        </a:lnSpc>
                      </a:pPr>
                      <a:r>
                        <a:rPr lang="en-US" sz="1800" b="0" strike="noStrike" spc="-1">
                          <a:solidFill>
                            <a:srgbClr val="000000"/>
                          </a:solidFill>
                          <a:uFill>
                            <a:solidFill>
                              <a:srgbClr val="FFFFFF"/>
                            </a:solidFill>
                          </a:uFill>
                          <a:latin typeface="Calibri"/>
                        </a:rPr>
                        <a:t>60+</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en-US" sz="1800" b="0" strike="noStrike" spc="-1">
                          <a:solidFill>
                            <a:srgbClr val="000000"/>
                          </a:solidFill>
                          <a:uFill>
                            <a:solidFill>
                              <a:srgbClr val="FFFFFF"/>
                            </a:solidFill>
                          </a:uFill>
                          <a:latin typeface="Calibri"/>
                        </a:rPr>
                        <a:t>56%</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428760">
                <a:tc>
                  <a:txBody>
                    <a:bodyPr/>
                    <a:lstStyle/>
                    <a:p>
                      <a:endParaRPr lang="en-US"/>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endParaRPr lang="en-US"/>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bl>
          </a:graphicData>
        </a:graphic>
      </p:graphicFrame>
      <p:sp>
        <p:nvSpPr>
          <p:cNvPr id="584" name="TextShape 6"/>
          <p:cNvSpPr txBox="1"/>
          <p:nvPr/>
        </p:nvSpPr>
        <p:spPr>
          <a:xfrm>
            <a:off x="755280" y="6356520"/>
            <a:ext cx="73015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585" name="CustomShape 7"/>
          <p:cNvSpPr/>
          <p:nvPr/>
        </p:nvSpPr>
        <p:spPr>
          <a:xfrm>
            <a:off x="630000" y="4399920"/>
            <a:ext cx="788508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0000"/>
                </a:solidFill>
                <a:uFill>
                  <a:solidFill>
                    <a:srgbClr val="FFFFFF"/>
                  </a:solidFill>
                </a:uFill>
                <a:latin typeface="Calibri"/>
              </a:rPr>
              <a:t>Matthew P. Janicki and Arthur J. Dalton (2000) Prevalence of Dementia and Impact on Intellectual Disability Services. Mental Retardation: June 2000, Vol. 38, No. 3, pp. 276-288.</a:t>
            </a:r>
            <a:endParaRPr lang="en-US" sz="1800" b="0" strike="noStrike" spc="-1">
              <a:solidFill>
                <a:srgbClr val="000000"/>
              </a:solidFill>
              <a:uFill>
                <a:solidFill>
                  <a:srgbClr val="FFFFFF"/>
                </a:solidFill>
              </a:uFill>
              <a:latin typeface="Arial"/>
            </a:endParaRPr>
          </a:p>
        </p:txBody>
      </p:sp>
      <p:sp>
        <p:nvSpPr>
          <p:cNvPr id="586" name="TextShape 8"/>
          <p:cNvSpPr txBox="1"/>
          <p:nvPr/>
        </p:nvSpPr>
        <p:spPr>
          <a:xfrm>
            <a:off x="6553080" y="6356520"/>
            <a:ext cx="2133360" cy="364680"/>
          </a:xfrm>
          <a:prstGeom prst="rect">
            <a:avLst/>
          </a:prstGeom>
          <a:noFill/>
          <a:ln>
            <a:noFill/>
          </a:ln>
        </p:spPr>
        <p:txBody>
          <a:bodyPr anchor="ctr"/>
          <a:lstStyle/>
          <a:p>
            <a:pPr algn="r">
              <a:lnSpc>
                <a:spcPct val="100000"/>
              </a:lnSpc>
            </a:pPr>
            <a:fld id="{1024C801-3CE1-46D8-9016-F8501D15A7E3}" type="slidenum">
              <a:rPr lang="en-US" sz="1200" b="0" strike="noStrike" spc="-1">
                <a:solidFill>
                  <a:srgbClr val="8B8B8B"/>
                </a:solidFill>
                <a:uFill>
                  <a:solidFill>
                    <a:srgbClr val="FFFFFF"/>
                  </a:solidFill>
                </a:uFill>
                <a:latin typeface="Calibri"/>
              </a:rPr>
              <a:pPr algn="r">
                <a:lnSpc>
                  <a:spcPct val="100000"/>
                </a:lnSpc>
              </a:pPr>
              <a:t>57</a:t>
            </a:fld>
            <a:endParaRPr lang="en-US" sz="1400" b="0" strike="noStrike" spc="-1">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TextShape 1"/>
          <p:cNvSpPr txBox="1"/>
          <p:nvPr/>
        </p:nvSpPr>
        <p:spPr>
          <a:xfrm>
            <a:off x="264960" y="365040"/>
            <a:ext cx="8640000" cy="1853640"/>
          </a:xfrm>
          <a:prstGeom prst="rect">
            <a:avLst/>
          </a:prstGeom>
          <a:solidFill>
            <a:srgbClr val="002060"/>
          </a:solidFill>
          <a:ln>
            <a:noFill/>
          </a:ln>
        </p:spPr>
        <p:txBody>
          <a:bodyPr anchor="ctr"/>
          <a:lstStyle/>
          <a:p>
            <a:pPr algn="ctr">
              <a:lnSpc>
                <a:spcPct val="100000"/>
              </a:lnSpc>
            </a:pPr>
            <a:r>
              <a:rPr lang="en-US" sz="2800" b="1" strike="noStrike" spc="-1">
                <a:solidFill>
                  <a:srgbClr val="FFFFFF"/>
                </a:solidFill>
                <a:uFill>
                  <a:solidFill>
                    <a:srgbClr val="FFFFFF"/>
                  </a:solidFill>
                </a:uFill>
                <a:latin typeface="Helvetica Neu"/>
              </a:rPr>
              <a:t>Prevalence of Dementia and Impact on Intellectual Disability Services</a:t>
            </a:r>
            <a:r>
              <a:rPr lang="en-US" sz="2000" b="1" strike="noStrike" spc="-1">
                <a:solidFill>
                  <a:srgbClr val="FFFFFF"/>
                </a:solidFill>
                <a:uFill>
                  <a:solidFill>
                    <a:srgbClr val="FFFFFF"/>
                  </a:solidFill>
                </a:uFill>
                <a:latin typeface="Helvetica Neu"/>
              </a:rPr>
              <a:t>.
</a:t>
            </a:r>
            <a:r>
              <a:rPr lang="en-US" sz="1400" b="1" strike="noStrike" spc="-1">
                <a:solidFill>
                  <a:srgbClr val="FFFFFF"/>
                </a:solidFill>
                <a:uFill>
                  <a:solidFill>
                    <a:srgbClr val="FFFFFF"/>
                  </a:solidFill>
                </a:uFill>
                <a:latin typeface="Helvetica Neu"/>
              </a:rPr>
              <a:t>Matthew P. Janicki and Arthur J. Dalton (2000) Prevalence of Dementia and Impact on Intellectual Disability Services. Mental Retardation: June 2000, Vol. 38, No. 3, pp. 276-288.</a:t>
            </a:r>
            <a:endParaRPr lang="en-US" sz="1800" b="0" strike="noStrike" spc="-1">
              <a:solidFill>
                <a:srgbClr val="000000"/>
              </a:solidFill>
              <a:uFill>
                <a:solidFill>
                  <a:srgbClr val="FFFFFF"/>
                </a:solidFill>
              </a:uFill>
              <a:latin typeface="Calibri"/>
            </a:endParaRPr>
          </a:p>
        </p:txBody>
      </p:sp>
      <p:sp>
        <p:nvSpPr>
          <p:cNvPr id="588" name="TextShape 2"/>
          <p:cNvSpPr txBox="1"/>
          <p:nvPr/>
        </p:nvSpPr>
        <p:spPr>
          <a:xfrm>
            <a:off x="159120" y="2372040"/>
            <a:ext cx="8746200" cy="4166280"/>
          </a:xfrm>
          <a:prstGeom prst="rect">
            <a:avLst/>
          </a:prstGeom>
          <a:noFill/>
          <a:ln>
            <a:noFill/>
          </a:ln>
        </p:spPr>
        <p:txBody>
          <a:bodyPr/>
          <a:lstStyle/>
          <a:p>
            <a:pPr algn="ctr">
              <a:lnSpc>
                <a:spcPct val="100000"/>
              </a:lnSpc>
            </a:pPr>
            <a:r>
              <a:rPr lang="en-US" sz="2400" b="1" strike="noStrike" spc="-1" dirty="0">
                <a:solidFill>
                  <a:srgbClr val="FF0000"/>
                </a:solidFill>
                <a:uFill>
                  <a:solidFill>
                    <a:srgbClr val="FFFFFF"/>
                  </a:solidFill>
                </a:uFill>
                <a:latin typeface="Helvetica Neu"/>
              </a:rPr>
              <a:t>Increased lifespan = Increase in dementia.</a:t>
            </a:r>
            <a:endParaRPr lang="en-US" sz="3200" b="0" strike="noStrike" spc="-1" dirty="0">
              <a:solidFill>
                <a:srgbClr val="000000"/>
              </a:solidFill>
              <a:uFill>
                <a:solidFill>
                  <a:srgbClr val="FFFFFF"/>
                </a:solidFill>
              </a:uFill>
              <a:latin typeface="Calibri"/>
            </a:endParaRPr>
          </a:p>
          <a:p>
            <a:pPr algn="ctr">
              <a:lnSpc>
                <a:spcPct val="100000"/>
              </a:lnSpc>
            </a:pPr>
            <a:endParaRPr lang="en-US" sz="1400" b="0" strike="noStrike" spc="-1" dirty="0">
              <a:solidFill>
                <a:srgbClr val="000000"/>
              </a:solidFill>
              <a:uFill>
                <a:solidFill>
                  <a:srgbClr val="FFFFFF"/>
                </a:solidFill>
              </a:uFill>
              <a:latin typeface="Calibri"/>
            </a:endParaRPr>
          </a:p>
          <a:p>
            <a:pPr>
              <a:lnSpc>
                <a:spcPct val="100000"/>
              </a:lnSpc>
            </a:pPr>
            <a:r>
              <a:rPr lang="en-US" sz="2400" b="1" strike="noStrike" spc="-1" dirty="0">
                <a:solidFill>
                  <a:srgbClr val="000000"/>
                </a:solidFill>
                <a:uFill>
                  <a:solidFill>
                    <a:srgbClr val="FFFFFF"/>
                  </a:solidFill>
                </a:uFill>
                <a:latin typeface="Helvetica Neu"/>
              </a:rPr>
              <a:t>What this means for programs:</a:t>
            </a:r>
            <a:endParaRPr lang="en-US" sz="24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400" b="0" strike="noStrike" spc="-1" dirty="0">
                <a:solidFill>
                  <a:srgbClr val="000000"/>
                </a:solidFill>
                <a:uFill>
                  <a:solidFill>
                    <a:srgbClr val="FFFFFF"/>
                  </a:solidFill>
                </a:uFill>
                <a:latin typeface="Helvetica Neu"/>
              </a:rPr>
              <a:t>Need to raise the “index of suspicion” among staff and families, </a:t>
            </a:r>
            <a:endParaRPr lang="en-US" sz="24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400" b="0" strike="noStrike" spc="-1" dirty="0">
                <a:solidFill>
                  <a:srgbClr val="000000"/>
                </a:solidFill>
                <a:uFill>
                  <a:solidFill>
                    <a:srgbClr val="FFFFFF"/>
                  </a:solidFill>
                </a:uFill>
                <a:latin typeface="Helvetica Neu"/>
              </a:rPr>
              <a:t>Programs and services need to become “dementia capable,” </a:t>
            </a:r>
            <a:endParaRPr lang="en-US" sz="2400" b="0"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400" b="0" strike="noStrike" spc="-1" dirty="0">
                <a:solidFill>
                  <a:srgbClr val="000000"/>
                </a:solidFill>
                <a:uFill>
                  <a:solidFill>
                    <a:srgbClr val="FFFFFF"/>
                  </a:solidFill>
                </a:uFill>
                <a:latin typeface="Helvetica Neu"/>
              </a:rPr>
              <a:t>Need to improve:</a:t>
            </a:r>
            <a:endParaRPr lang="en-US" sz="2400" b="0" strike="noStrike" spc="-1" dirty="0">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Helvetica Neu"/>
              </a:rPr>
              <a:t>Diagnostic and technical resources,</a:t>
            </a:r>
            <a:endParaRPr lang="en-US" sz="2400" b="0" strike="noStrike" spc="-1" dirty="0">
              <a:solidFill>
                <a:srgbClr val="000000"/>
              </a:solidFill>
              <a:uFill>
                <a:solidFill>
                  <a:srgbClr val="FFFFFF"/>
                </a:solidFill>
              </a:uFill>
              <a:latin typeface="Calibri"/>
            </a:endParaRPr>
          </a:p>
          <a:p>
            <a:pPr marL="1143000" lvl="2" indent="-228240">
              <a:lnSpc>
                <a:spcPct val="100000"/>
              </a:lnSpc>
              <a:buClr>
                <a:srgbClr val="000000"/>
              </a:buClr>
              <a:buFont typeface="Arial"/>
              <a:buChar char="•"/>
            </a:pPr>
            <a:r>
              <a:rPr lang="en-US" sz="2400" b="0" strike="noStrike" spc="-1" dirty="0">
                <a:solidFill>
                  <a:srgbClr val="000000"/>
                </a:solidFill>
                <a:uFill>
                  <a:solidFill>
                    <a:srgbClr val="FFFFFF"/>
                  </a:solidFill>
                </a:uFill>
                <a:latin typeface="Helvetica Neu"/>
              </a:rPr>
              <a:t>Care management supports (to prolong the “aging in place” of adults affected by dementia).</a:t>
            </a:r>
            <a:endParaRPr lang="en-US" sz="2400" b="0" strike="noStrike" spc="-1" dirty="0">
              <a:solidFill>
                <a:srgbClr val="000000"/>
              </a:solidFill>
              <a:uFill>
                <a:solidFill>
                  <a:srgbClr val="FFFFFF"/>
                </a:solidFill>
              </a:uFill>
              <a:latin typeface="Calibri"/>
            </a:endParaRPr>
          </a:p>
        </p:txBody>
      </p:sp>
      <p:sp>
        <p:nvSpPr>
          <p:cNvPr id="589" name="TextShape 3"/>
          <p:cNvSpPr txBox="1"/>
          <p:nvPr/>
        </p:nvSpPr>
        <p:spPr>
          <a:xfrm>
            <a:off x="628560" y="6356520"/>
            <a:ext cx="7362000" cy="364680"/>
          </a:xfrm>
          <a:prstGeom prst="rect">
            <a:avLst/>
          </a:prstGeom>
          <a:noFill/>
          <a:ln>
            <a:noFill/>
          </a:ln>
        </p:spPr>
        <p:txBody>
          <a:bodyPr anchor="ctr"/>
          <a:lstStyle/>
          <a:p>
            <a:pPr algn="ctr">
              <a:lnSpc>
                <a:spcPct val="100000"/>
              </a:lnSpc>
            </a:pPr>
            <a:r>
              <a:rPr lang="en-US" sz="1200" b="0" strike="noStrike" spc="-1" dirty="0">
                <a:solidFill>
                  <a:srgbClr val="8B8B8B"/>
                </a:solidFill>
                <a:uFill>
                  <a:solidFill>
                    <a:srgbClr val="FFFFFF"/>
                  </a:solidFill>
                </a:uFill>
                <a:latin typeface="Calibri"/>
              </a:rPr>
              <a:t>NTG Education &amp; Training Curriculum on Dementia and ID.  Copyright  2014.  All rights reserved.</a:t>
            </a:r>
            <a:endParaRPr lang="en-US" sz="1400" b="0" strike="noStrike" spc="-1" dirty="0">
              <a:solidFill>
                <a:srgbClr val="000000"/>
              </a:solidFill>
              <a:uFill>
                <a:solidFill>
                  <a:srgbClr val="FFFFFF"/>
                </a:solidFill>
              </a:uFill>
              <a:latin typeface="Times New Roman"/>
            </a:endParaRPr>
          </a:p>
        </p:txBody>
      </p:sp>
      <p:sp>
        <p:nvSpPr>
          <p:cNvPr id="590" name="TextShape 4"/>
          <p:cNvSpPr txBox="1"/>
          <p:nvPr/>
        </p:nvSpPr>
        <p:spPr>
          <a:xfrm>
            <a:off x="6553080" y="6356520"/>
            <a:ext cx="2133360" cy="364680"/>
          </a:xfrm>
          <a:prstGeom prst="rect">
            <a:avLst/>
          </a:prstGeom>
          <a:noFill/>
          <a:ln>
            <a:noFill/>
          </a:ln>
        </p:spPr>
        <p:txBody>
          <a:bodyPr anchor="ctr"/>
          <a:lstStyle/>
          <a:p>
            <a:pPr algn="r">
              <a:lnSpc>
                <a:spcPct val="100000"/>
              </a:lnSpc>
            </a:pPr>
            <a:fld id="{07367DE4-5420-41FE-BEA3-D15BAADA5B4C}" type="slidenum">
              <a:rPr lang="en-US" sz="1200" b="0" strike="noStrike" spc="-1">
                <a:solidFill>
                  <a:srgbClr val="8B8B8B"/>
                </a:solidFill>
                <a:uFill>
                  <a:solidFill>
                    <a:srgbClr val="FFFFFF"/>
                  </a:solidFill>
                </a:uFill>
                <a:latin typeface="Calibri"/>
              </a:rPr>
              <a:pPr algn="r">
                <a:lnSpc>
                  <a:spcPct val="100000"/>
                </a:lnSpc>
              </a:pPr>
              <a:t>58</a:t>
            </a:fld>
            <a:endParaRPr lang="en-US" sz="1400" b="0" strike="noStrike" spc="-1" dirty="0">
              <a:solidFill>
                <a:srgbClr val="000000"/>
              </a:solidFill>
              <a:uFill>
                <a:solidFill>
                  <a:srgbClr val="FFFFFF"/>
                </a:solidFill>
              </a:uFill>
              <a:latin typeface="Times New Roman"/>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722" y="97387"/>
            <a:ext cx="8590378" cy="1448682"/>
          </a:xfrm>
          <a:solidFill>
            <a:srgbClr val="002060"/>
          </a:solidFill>
        </p:spPr>
        <p:txBody>
          <a:bodyPr vert="horz" lIns="91440" tIns="45720" rIns="91440" bIns="45720" rtlCol="0" anchor="ctr">
            <a:noAutofit/>
          </a:bodyPr>
          <a:lstStyle/>
          <a:p>
            <a:pPr lvl="6" algn="ctr"/>
            <a:r>
              <a:rPr lang="en-CA" sz="4400" dirty="0">
                <a:solidFill>
                  <a:schemeClr val="bg1"/>
                </a:solidFill>
              </a:rPr>
              <a:t>Warning Signs</a:t>
            </a:r>
            <a:br>
              <a:rPr lang="en-CA" sz="4400" dirty="0">
                <a:solidFill>
                  <a:schemeClr val="bg1"/>
                </a:solidFill>
              </a:rPr>
            </a:br>
            <a:r>
              <a:rPr lang="en-CA" sz="2000" i="1" dirty="0">
                <a:solidFill>
                  <a:schemeClr val="bg1"/>
                </a:solidFill>
              </a:rPr>
              <a:t>These problems must be notable and usually occur in a cluster </a:t>
            </a:r>
            <a:br>
              <a:rPr lang="en-US" dirty="0"/>
            </a:br>
            <a:endParaRPr lang="en-CA" dirty="0"/>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075245388"/>
              </p:ext>
            </p:extLst>
          </p:nvPr>
        </p:nvGraphicFramePr>
        <p:xfrm>
          <a:off x="210723" y="1559508"/>
          <a:ext cx="8682554" cy="4834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Shape 2"/>
          <p:cNvSpPr txBox="1"/>
          <p:nvPr/>
        </p:nvSpPr>
        <p:spPr>
          <a:xfrm>
            <a:off x="533400" y="6324600"/>
            <a:ext cx="7780320" cy="364680"/>
          </a:xfrm>
          <a:prstGeom prst="rect">
            <a:avLst/>
          </a:prstGeom>
          <a:noFill/>
          <a:ln>
            <a:noFill/>
          </a:ln>
        </p:spPr>
        <p:txBody>
          <a:bodyPr anchor="ctr"/>
          <a:lstStyle/>
          <a:p>
            <a:pPr algn="ctr">
              <a:lnSpc>
                <a:spcPct val="100000"/>
              </a:lnSpc>
            </a:pPr>
            <a:r>
              <a:rPr lang="en-US" sz="1200" b="0" strike="noStrike" spc="-1" dirty="0">
                <a:solidFill>
                  <a:srgbClr val="8B8B8B"/>
                </a:solidFill>
                <a:uFill>
                  <a:solidFill>
                    <a:srgbClr val="FFFFFF"/>
                  </a:solidFill>
                </a:uFill>
                <a:latin typeface="Calibri"/>
              </a:rPr>
              <a:t>NTG Education &amp; Training Curriculum on Dementia and ID.  Copyright  2014.  All rights reserved.</a:t>
            </a:r>
            <a:endParaRPr lang="en-US" sz="1400" b="0" strike="noStrike" spc="-1" dirty="0">
              <a:solidFill>
                <a:srgbClr val="000000"/>
              </a:solidFill>
              <a:uFill>
                <a:solidFill>
                  <a:srgbClr val="FFFFFF"/>
                </a:solidFill>
              </a:uFill>
              <a:latin typeface="Times New Roman"/>
            </a:endParaRPr>
          </a:p>
        </p:txBody>
      </p:sp>
      <p:sp>
        <p:nvSpPr>
          <p:cNvPr id="5" name="TextShape 4"/>
          <p:cNvSpPr txBox="1"/>
          <p:nvPr/>
        </p:nvSpPr>
        <p:spPr>
          <a:xfrm>
            <a:off x="6553080" y="6356520"/>
            <a:ext cx="2133360" cy="364680"/>
          </a:xfrm>
          <a:prstGeom prst="rect">
            <a:avLst/>
          </a:prstGeom>
          <a:noFill/>
          <a:ln>
            <a:noFill/>
          </a:ln>
        </p:spPr>
        <p:txBody>
          <a:bodyPr anchor="ctr"/>
          <a:lstStyle/>
          <a:p>
            <a:pPr algn="r">
              <a:lnSpc>
                <a:spcPct val="100000"/>
              </a:lnSpc>
            </a:pPr>
            <a:fld id="{07367DE4-5420-41FE-BEA3-D15BAADA5B4C}" type="slidenum">
              <a:rPr lang="en-US" sz="1200" b="0" strike="noStrike" spc="-1">
                <a:solidFill>
                  <a:srgbClr val="8B8B8B"/>
                </a:solidFill>
                <a:uFill>
                  <a:solidFill>
                    <a:srgbClr val="FFFFFF"/>
                  </a:solidFill>
                </a:uFill>
                <a:latin typeface="Calibri"/>
              </a:rPr>
              <a:pPr algn="r">
                <a:lnSpc>
                  <a:spcPct val="100000"/>
                </a:lnSpc>
              </a:pPr>
              <a:t>59</a:t>
            </a:fld>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885798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p:cNvPicPr>
            <a:picLocks noChangeAspect="1" noChangeArrowheads="1"/>
          </p:cNvPicPr>
          <p:nvPr/>
        </p:nvPicPr>
        <p:blipFill>
          <a:blip r:embed="rId2" cstate="print"/>
          <a:srcRect/>
          <a:stretch>
            <a:fillRect/>
          </a:stretch>
        </p:blipFill>
        <p:spPr bwMode="auto">
          <a:xfrm>
            <a:off x="457200" y="1524000"/>
            <a:ext cx="8234363" cy="4343400"/>
          </a:xfrm>
          <a:prstGeom prst="rect">
            <a:avLst/>
          </a:prstGeom>
          <a:noFill/>
          <a:ln w="31750">
            <a:solidFill>
              <a:schemeClr val="tx1"/>
            </a:solidFill>
            <a:miter lim="800000"/>
            <a:headEnd/>
            <a:tailEnd/>
          </a:ln>
        </p:spPr>
      </p:pic>
      <p:sp>
        <p:nvSpPr>
          <p:cNvPr id="3" name="CustomShape 2"/>
          <p:cNvSpPr/>
          <p:nvPr/>
        </p:nvSpPr>
        <p:spPr>
          <a:xfrm>
            <a:off x="152400" y="228600"/>
            <a:ext cx="8763000" cy="121920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pc="-1" dirty="0">
                <a:uFill>
                  <a:solidFill>
                    <a:srgbClr val="FFFFFF"/>
                  </a:solidFill>
                </a:uFill>
                <a:latin typeface="Times New Roman" pitchFamily="18" charset="0"/>
                <a:cs typeface="Times New Roman" pitchFamily="18" charset="0"/>
              </a:rPr>
              <a:t>“Dr. Rader why exactly are you </a:t>
            </a:r>
          </a:p>
          <a:p>
            <a:pPr algn="ctr">
              <a:lnSpc>
                <a:spcPct val="100000"/>
              </a:lnSpc>
            </a:pPr>
            <a:r>
              <a:rPr lang="en-US" sz="3600" b="1" spc="-1" dirty="0">
                <a:uFill>
                  <a:solidFill>
                    <a:srgbClr val="FFFFFF"/>
                  </a:solidFill>
                </a:uFill>
                <a:latin typeface="Times New Roman" pitchFamily="18" charset="0"/>
                <a:cs typeface="Times New Roman" pitchFamily="18" charset="0"/>
              </a:rPr>
              <a:t>going to Des Moines?” </a:t>
            </a:r>
            <a:endParaRPr lang="en-US" sz="3600" b="0" strike="noStrike" spc="-1" dirty="0">
              <a:uFill>
                <a:solidFill>
                  <a:srgbClr val="FFFFFF"/>
                </a:solidFill>
              </a:uFill>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TextShape 1"/>
          <p:cNvSpPr txBox="1"/>
          <p:nvPr/>
        </p:nvSpPr>
        <p:spPr>
          <a:xfrm>
            <a:off x="531720" y="322200"/>
            <a:ext cx="7926120" cy="1353600"/>
          </a:xfrm>
          <a:prstGeom prst="rect">
            <a:avLst/>
          </a:prstGeom>
          <a:solidFill>
            <a:srgbClr val="00246C"/>
          </a:solidFill>
          <a:ln>
            <a:noFill/>
          </a:ln>
        </p:spPr>
        <p:txBody>
          <a:bodyPr anchor="ctr"/>
          <a:lstStyle/>
          <a:p>
            <a:pPr algn="ctr">
              <a:lnSpc>
                <a:spcPct val="100000"/>
              </a:lnSpc>
            </a:pPr>
            <a:r>
              <a:rPr lang="en-US" sz="3600" b="1" strike="noStrike" spc="-1" dirty="0">
                <a:solidFill>
                  <a:srgbClr val="FFFFFF"/>
                </a:solidFill>
                <a:uFill>
                  <a:solidFill>
                    <a:srgbClr val="FFFFFF"/>
                  </a:solidFill>
                </a:uFill>
                <a:latin typeface="Tahoma"/>
              </a:rPr>
              <a:t>Community Care Needs of Adults with ID and Dementia</a:t>
            </a:r>
            <a:endParaRPr lang="en-US" sz="1800" b="0" strike="noStrike" spc="-1" dirty="0">
              <a:solidFill>
                <a:srgbClr val="000000"/>
              </a:solidFill>
              <a:uFill>
                <a:solidFill>
                  <a:srgbClr val="FFFFFF"/>
                </a:solidFill>
              </a:uFill>
              <a:latin typeface="Calibri"/>
            </a:endParaRPr>
          </a:p>
        </p:txBody>
      </p:sp>
      <p:sp>
        <p:nvSpPr>
          <p:cNvPr id="595" name="TextShape 2"/>
          <p:cNvSpPr txBox="1"/>
          <p:nvPr/>
        </p:nvSpPr>
        <p:spPr>
          <a:xfrm>
            <a:off x="609480" y="1981080"/>
            <a:ext cx="7772040" cy="4723920"/>
          </a:xfrm>
          <a:prstGeom prst="rect">
            <a:avLst/>
          </a:prstGeom>
          <a:noFill/>
          <a:ln>
            <a:noFill/>
          </a:ln>
        </p:spPr>
        <p:txBody>
          <a:bodyPr/>
          <a:lstStyle/>
          <a:p>
            <a:pPr marL="343080" indent="-342720">
              <a:lnSpc>
                <a:spcPct val="80000"/>
              </a:lnSpc>
              <a:buClr>
                <a:srgbClr val="000000"/>
              </a:buClr>
              <a:buFont typeface="Arial"/>
              <a:buChar char="•"/>
            </a:pPr>
            <a:r>
              <a:rPr lang="en-US" sz="2300" b="0" strike="noStrike" spc="-1" dirty="0">
                <a:solidFill>
                  <a:srgbClr val="000000"/>
                </a:solidFill>
                <a:uFill>
                  <a:solidFill>
                    <a:srgbClr val="FFFFFF"/>
                  </a:solidFill>
                </a:uFill>
                <a:latin typeface="Tahoma"/>
              </a:rPr>
              <a:t>Dementia is a condition that impairs an individual’s ability to self-direct and be left alone.</a:t>
            </a:r>
            <a:endParaRPr lang="en-US" sz="2300" b="0" strike="noStrike" spc="-1" dirty="0">
              <a:solidFill>
                <a:srgbClr val="000000"/>
              </a:solidFill>
              <a:uFill>
                <a:solidFill>
                  <a:srgbClr val="FFFFFF"/>
                </a:solidFill>
              </a:uFill>
              <a:latin typeface="Calibri"/>
            </a:endParaRPr>
          </a:p>
          <a:p>
            <a:pPr>
              <a:lnSpc>
                <a:spcPct val="80000"/>
              </a:lnSpc>
            </a:pPr>
            <a:endParaRPr lang="en-US" sz="2300" b="0" strike="noStrike" spc="-1" dirty="0">
              <a:solidFill>
                <a:srgbClr val="000000"/>
              </a:solidFill>
              <a:uFill>
                <a:solidFill>
                  <a:srgbClr val="FFFFFF"/>
                </a:solidFill>
              </a:uFill>
              <a:latin typeface="Calibri"/>
            </a:endParaRPr>
          </a:p>
          <a:p>
            <a:pPr marL="343080" indent="-342720">
              <a:lnSpc>
                <a:spcPct val="80000"/>
              </a:lnSpc>
              <a:buClr>
                <a:srgbClr val="000000"/>
              </a:buClr>
              <a:buFont typeface="Arial"/>
              <a:buChar char="•"/>
            </a:pPr>
            <a:r>
              <a:rPr lang="en-US" sz="2300" b="0" strike="noStrike" spc="-1" dirty="0">
                <a:solidFill>
                  <a:srgbClr val="000000"/>
                </a:solidFill>
                <a:uFill>
                  <a:solidFill>
                    <a:srgbClr val="FFFFFF"/>
                  </a:solidFill>
                </a:uFill>
                <a:latin typeface="Tahoma"/>
              </a:rPr>
              <a:t>Thus…independent living will not be an option as the disease progresses.</a:t>
            </a:r>
            <a:endParaRPr lang="en-US" sz="2300" b="0" strike="noStrike" spc="-1" dirty="0">
              <a:solidFill>
                <a:srgbClr val="000000"/>
              </a:solidFill>
              <a:uFill>
                <a:solidFill>
                  <a:srgbClr val="FFFFFF"/>
                </a:solidFill>
              </a:uFill>
              <a:latin typeface="Calibri"/>
            </a:endParaRPr>
          </a:p>
          <a:p>
            <a:pPr>
              <a:lnSpc>
                <a:spcPct val="80000"/>
              </a:lnSpc>
            </a:pPr>
            <a:endParaRPr lang="en-US" sz="2300" b="0" strike="noStrike" spc="-1" dirty="0">
              <a:solidFill>
                <a:srgbClr val="000000"/>
              </a:solidFill>
              <a:uFill>
                <a:solidFill>
                  <a:srgbClr val="FFFFFF"/>
                </a:solidFill>
              </a:uFill>
              <a:latin typeface="Calibri"/>
            </a:endParaRPr>
          </a:p>
        </p:txBody>
      </p:sp>
      <p:sp>
        <p:nvSpPr>
          <p:cNvPr id="596" name="TextShape 3"/>
          <p:cNvSpPr txBox="1"/>
          <p:nvPr/>
        </p:nvSpPr>
        <p:spPr>
          <a:xfrm>
            <a:off x="0" y="6356520"/>
            <a:ext cx="8785800" cy="364680"/>
          </a:xfrm>
          <a:prstGeom prst="rect">
            <a:avLst/>
          </a:prstGeom>
          <a:noFill/>
          <a:ln>
            <a:noFill/>
          </a:ln>
        </p:spPr>
        <p:txBody>
          <a:bodyPr anchor="ctr"/>
          <a:lstStyle/>
          <a:p>
            <a:pPr algn="ctr">
              <a:lnSpc>
                <a:spcPct val="100000"/>
              </a:lnSpc>
            </a:pPr>
            <a:r>
              <a:rPr lang="en-US" sz="1200" b="0" strike="noStrike" spc="-1" dirty="0">
                <a:solidFill>
                  <a:srgbClr val="8B8B8B"/>
                </a:solidFill>
                <a:uFill>
                  <a:solidFill>
                    <a:srgbClr val="FFFFFF"/>
                  </a:solidFill>
                </a:uFill>
                <a:latin typeface="Calibri"/>
              </a:rPr>
              <a:t>NTG Education &amp; Training Curriculum on Dementia and ID.  Copyright  2014.  All rights reserved.</a:t>
            </a:r>
            <a:endParaRPr lang="en-US" sz="1400" b="0" strike="noStrike" spc="-1" dirty="0">
              <a:solidFill>
                <a:srgbClr val="000000"/>
              </a:solidFill>
              <a:uFill>
                <a:solidFill>
                  <a:srgbClr val="FFFFFF"/>
                </a:solidFill>
              </a:uFill>
              <a:latin typeface="Times New Roman"/>
            </a:endParaRPr>
          </a:p>
        </p:txBody>
      </p:sp>
      <p:sp>
        <p:nvSpPr>
          <p:cNvPr id="597" name="TextShape 4"/>
          <p:cNvSpPr txBox="1"/>
          <p:nvPr/>
        </p:nvSpPr>
        <p:spPr>
          <a:xfrm>
            <a:off x="6553080" y="6356520"/>
            <a:ext cx="2133360" cy="364680"/>
          </a:xfrm>
          <a:prstGeom prst="rect">
            <a:avLst/>
          </a:prstGeom>
          <a:noFill/>
          <a:ln>
            <a:noFill/>
          </a:ln>
        </p:spPr>
        <p:txBody>
          <a:bodyPr anchor="ctr"/>
          <a:lstStyle/>
          <a:p>
            <a:pPr algn="r">
              <a:lnSpc>
                <a:spcPct val="100000"/>
              </a:lnSpc>
            </a:pPr>
            <a:fld id="{F9EA2B56-11DD-47F9-AD99-9B240B3904E8}" type="slidenum">
              <a:rPr lang="en-US" sz="1200" b="0" strike="noStrike" spc="-1">
                <a:solidFill>
                  <a:srgbClr val="8B8B8B"/>
                </a:solidFill>
                <a:uFill>
                  <a:solidFill>
                    <a:srgbClr val="FFFFFF"/>
                  </a:solidFill>
                </a:uFill>
                <a:latin typeface="Calibri"/>
              </a:rPr>
              <a:pPr algn="r">
                <a:lnSpc>
                  <a:spcPct val="100000"/>
                </a:lnSpc>
              </a:pPr>
              <a:t>60</a:t>
            </a:fld>
            <a:endParaRPr lang="en-US" sz="1400" b="0" strike="noStrike" spc="-1">
              <a:solidFill>
                <a:srgbClr val="000000"/>
              </a:solidFill>
              <a:uFill>
                <a:solidFill>
                  <a:srgbClr val="FFFFFF"/>
                </a:solidFill>
              </a:uFill>
              <a:latin typeface="Times New Roman"/>
            </a:endParaRPr>
          </a:p>
        </p:txBody>
      </p:sp>
      <p:pic>
        <p:nvPicPr>
          <p:cNvPr id="6146" name="Picture 2"/>
          <p:cNvPicPr>
            <a:picLocks noChangeAspect="1" noChangeArrowheads="1"/>
          </p:cNvPicPr>
          <p:nvPr/>
        </p:nvPicPr>
        <p:blipFill>
          <a:blip r:embed="rId2" cstate="print"/>
          <a:srcRect/>
          <a:stretch>
            <a:fillRect/>
          </a:stretch>
        </p:blipFill>
        <p:spPr bwMode="auto">
          <a:xfrm>
            <a:off x="3581400" y="3733800"/>
            <a:ext cx="2438400" cy="2438400"/>
          </a:xfrm>
          <a:prstGeom prst="rect">
            <a:avLst/>
          </a:prstGeom>
          <a:noFill/>
          <a:ln w="9525">
            <a:noFill/>
            <a:miter lim="800000"/>
            <a:headEnd/>
            <a:tailEnd/>
          </a:ln>
        </p:spPr>
      </p:pic>
      <p:cxnSp>
        <p:nvCxnSpPr>
          <p:cNvPr id="8" name="Straight Connector 7"/>
          <p:cNvCxnSpPr/>
          <p:nvPr/>
        </p:nvCxnSpPr>
        <p:spPr>
          <a:xfrm>
            <a:off x="3657600" y="3810000"/>
            <a:ext cx="2133600" cy="2209800"/>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531720" y="322200"/>
            <a:ext cx="7926120" cy="1353600"/>
          </a:xfrm>
          <a:prstGeom prst="rect">
            <a:avLst/>
          </a:prstGeom>
          <a:solidFill>
            <a:srgbClr val="00246C"/>
          </a:solidFill>
          <a:ln>
            <a:noFill/>
          </a:ln>
        </p:spPr>
        <p:txBody>
          <a:bodyPr anchor="ctr"/>
          <a:lstStyle/>
          <a:p>
            <a:pPr algn="ctr">
              <a:lnSpc>
                <a:spcPct val="100000"/>
              </a:lnSpc>
            </a:pPr>
            <a:r>
              <a:rPr lang="en-US" sz="3600" b="1" strike="noStrike" spc="-1" dirty="0">
                <a:solidFill>
                  <a:srgbClr val="FFFFFF"/>
                </a:solidFill>
                <a:uFill>
                  <a:solidFill>
                    <a:srgbClr val="FFFFFF"/>
                  </a:solidFill>
                </a:uFill>
                <a:latin typeface="Tahoma"/>
              </a:rPr>
              <a:t>Community Care Needs of Adults with ID and Dementia</a:t>
            </a:r>
            <a:endParaRPr lang="en-US" sz="1800" b="0" strike="noStrike" spc="-1" dirty="0">
              <a:solidFill>
                <a:srgbClr val="000000"/>
              </a:solidFill>
              <a:uFill>
                <a:solidFill>
                  <a:srgbClr val="FFFFFF"/>
                </a:solidFill>
              </a:uFill>
              <a:latin typeface="Calibri"/>
            </a:endParaRPr>
          </a:p>
        </p:txBody>
      </p:sp>
      <p:sp>
        <p:nvSpPr>
          <p:cNvPr id="5" name="TextShape 2"/>
          <p:cNvSpPr txBox="1"/>
          <p:nvPr/>
        </p:nvSpPr>
        <p:spPr>
          <a:xfrm>
            <a:off x="533400" y="1828800"/>
            <a:ext cx="7772040" cy="4723920"/>
          </a:xfrm>
          <a:prstGeom prst="rect">
            <a:avLst/>
          </a:prstGeom>
          <a:noFill/>
          <a:ln>
            <a:noFill/>
          </a:ln>
        </p:spPr>
        <p:txBody>
          <a:bodyPr/>
          <a:lstStyle/>
          <a:p>
            <a:pPr>
              <a:lnSpc>
                <a:spcPct val="80000"/>
              </a:lnSpc>
            </a:pPr>
            <a:endParaRPr lang="en-US" sz="2300" b="0" strike="noStrike" spc="-1" dirty="0">
              <a:solidFill>
                <a:srgbClr val="000000"/>
              </a:solidFill>
              <a:uFill>
                <a:solidFill>
                  <a:srgbClr val="FFFFFF"/>
                </a:solidFill>
              </a:uFill>
              <a:latin typeface="Calibri"/>
            </a:endParaRPr>
          </a:p>
          <a:p>
            <a:pPr marL="343080" indent="-342720">
              <a:lnSpc>
                <a:spcPct val="80000"/>
              </a:lnSpc>
              <a:buClr>
                <a:srgbClr val="000000"/>
              </a:buClr>
              <a:buFont typeface="Arial"/>
              <a:buChar char="•"/>
            </a:pPr>
            <a:r>
              <a:rPr lang="en-US" sz="2300" b="0" strike="noStrike" spc="-1" dirty="0">
                <a:solidFill>
                  <a:srgbClr val="000000"/>
                </a:solidFill>
                <a:uFill>
                  <a:solidFill>
                    <a:srgbClr val="FFFFFF"/>
                  </a:solidFill>
                </a:uFill>
                <a:latin typeface="Tahoma"/>
              </a:rPr>
              <a:t>What will be needed?</a:t>
            </a:r>
            <a:endParaRPr lang="en-US" sz="2300" b="0" strike="noStrike" spc="-1" dirty="0">
              <a:solidFill>
                <a:srgbClr val="000000"/>
              </a:solidFill>
              <a:uFill>
                <a:solidFill>
                  <a:srgbClr val="FFFFFF"/>
                </a:solidFill>
              </a:uFill>
              <a:latin typeface="Calibri"/>
            </a:endParaRPr>
          </a:p>
          <a:p>
            <a:pPr marL="1143000" lvl="2" indent="-228240">
              <a:lnSpc>
                <a:spcPct val="80000"/>
              </a:lnSpc>
              <a:buClr>
                <a:srgbClr val="000000"/>
              </a:buClr>
              <a:buFont typeface="Arial"/>
              <a:buChar char="•"/>
            </a:pPr>
            <a:r>
              <a:rPr lang="en-US" sz="2300" b="0" strike="noStrike" spc="-1" dirty="0">
                <a:solidFill>
                  <a:srgbClr val="000000"/>
                </a:solidFill>
                <a:uFill>
                  <a:solidFill>
                    <a:srgbClr val="FFFFFF"/>
                  </a:solidFill>
                </a:uFill>
                <a:latin typeface="Tahoma"/>
              </a:rPr>
              <a:t>In home supports (to family caregivers and the person)</a:t>
            </a:r>
            <a:endParaRPr lang="en-US" sz="2300" b="0" strike="noStrike" spc="-1" dirty="0">
              <a:solidFill>
                <a:srgbClr val="000000"/>
              </a:solidFill>
              <a:uFill>
                <a:solidFill>
                  <a:srgbClr val="FFFFFF"/>
                </a:solidFill>
              </a:uFill>
              <a:latin typeface="Calibri"/>
            </a:endParaRPr>
          </a:p>
          <a:p>
            <a:pPr marL="1143000" lvl="2" indent="-228240">
              <a:lnSpc>
                <a:spcPct val="80000"/>
              </a:lnSpc>
              <a:buClr>
                <a:srgbClr val="000000"/>
              </a:buClr>
              <a:buFont typeface="Arial"/>
              <a:buChar char="•"/>
            </a:pPr>
            <a:r>
              <a:rPr lang="en-US" sz="2300" b="0" strike="noStrike" spc="-1" dirty="0">
                <a:solidFill>
                  <a:srgbClr val="000000"/>
                </a:solidFill>
                <a:uFill>
                  <a:solidFill>
                    <a:srgbClr val="FFFFFF"/>
                  </a:solidFill>
                </a:uFill>
                <a:latin typeface="Tahoma"/>
              </a:rPr>
              <a:t>Advanced planning for alternative care</a:t>
            </a:r>
            <a:endParaRPr lang="en-US" sz="2300" b="0" strike="noStrike" spc="-1" dirty="0">
              <a:solidFill>
                <a:srgbClr val="000000"/>
              </a:solidFill>
              <a:uFill>
                <a:solidFill>
                  <a:srgbClr val="FFFFFF"/>
                </a:solidFill>
              </a:uFill>
              <a:latin typeface="Calibri"/>
            </a:endParaRPr>
          </a:p>
          <a:p>
            <a:pPr marL="1143000" lvl="2" indent="-228240">
              <a:lnSpc>
                <a:spcPct val="80000"/>
              </a:lnSpc>
              <a:buClr>
                <a:srgbClr val="000000"/>
              </a:buClr>
              <a:buFont typeface="Arial"/>
              <a:buChar char="•"/>
            </a:pPr>
            <a:r>
              <a:rPr lang="en-US" sz="2300" b="0" strike="noStrike" spc="-1" dirty="0">
                <a:solidFill>
                  <a:srgbClr val="000000"/>
                </a:solidFill>
                <a:uFill>
                  <a:solidFill>
                    <a:srgbClr val="FFFFFF"/>
                  </a:solidFill>
                </a:uFill>
                <a:latin typeface="Tahoma"/>
              </a:rPr>
              <a:t>Diagnostic, medical and behavioral health care</a:t>
            </a:r>
            <a:endParaRPr lang="en-US" sz="2300" b="0" strike="noStrike" spc="-1" dirty="0">
              <a:solidFill>
                <a:srgbClr val="000000"/>
              </a:solidFill>
              <a:uFill>
                <a:solidFill>
                  <a:srgbClr val="FFFFFF"/>
                </a:solidFill>
              </a:uFill>
              <a:latin typeface="Calibri"/>
            </a:endParaRPr>
          </a:p>
          <a:p>
            <a:pPr marL="1143000" lvl="2" indent="-228240">
              <a:lnSpc>
                <a:spcPct val="80000"/>
              </a:lnSpc>
              <a:buClr>
                <a:srgbClr val="000000"/>
              </a:buClr>
              <a:buFont typeface="Arial"/>
              <a:buChar char="•"/>
            </a:pPr>
            <a:r>
              <a:rPr lang="en-US" sz="2300" b="0" strike="noStrike" spc="-1" dirty="0">
                <a:solidFill>
                  <a:srgbClr val="000000"/>
                </a:solidFill>
                <a:uFill>
                  <a:solidFill>
                    <a:srgbClr val="FFFFFF"/>
                  </a:solidFill>
                </a:uFill>
                <a:latin typeface="Tahoma"/>
              </a:rPr>
              <a:t>Support groups for caregivers (family or staff)</a:t>
            </a:r>
            <a:endParaRPr lang="en-US" sz="2300" b="0" strike="noStrike" spc="-1" dirty="0">
              <a:solidFill>
                <a:srgbClr val="000000"/>
              </a:solidFill>
              <a:uFill>
                <a:solidFill>
                  <a:srgbClr val="FFFFFF"/>
                </a:solidFill>
              </a:uFill>
              <a:latin typeface="Calibri"/>
            </a:endParaRPr>
          </a:p>
          <a:p>
            <a:pPr marL="1143000" lvl="2" indent="-228240">
              <a:lnSpc>
                <a:spcPct val="80000"/>
              </a:lnSpc>
              <a:buClr>
                <a:srgbClr val="000000"/>
              </a:buClr>
              <a:buFont typeface="Arial"/>
              <a:buChar char="•"/>
            </a:pPr>
            <a:r>
              <a:rPr lang="en-US" sz="2300" b="0" strike="noStrike" spc="-1" dirty="0">
                <a:solidFill>
                  <a:srgbClr val="000000"/>
                </a:solidFill>
                <a:uFill>
                  <a:solidFill>
                    <a:srgbClr val="FFFFFF"/>
                  </a:solidFill>
                </a:uFill>
                <a:latin typeface="Tahoma"/>
              </a:rPr>
              <a:t>Dementia capable community housing</a:t>
            </a:r>
            <a:endParaRPr lang="en-US" sz="2300" b="0" strike="noStrike" spc="-1" dirty="0">
              <a:solidFill>
                <a:srgbClr val="000000"/>
              </a:solidFill>
              <a:uFill>
                <a:solidFill>
                  <a:srgbClr val="FFFFFF"/>
                </a:solidFill>
              </a:uFill>
              <a:latin typeface="Calibri"/>
            </a:endParaRPr>
          </a:p>
          <a:p>
            <a:pPr marL="1143000" lvl="2" indent="-228240">
              <a:lnSpc>
                <a:spcPct val="80000"/>
              </a:lnSpc>
              <a:buClr>
                <a:srgbClr val="000000"/>
              </a:buClr>
              <a:buFont typeface="Arial"/>
              <a:buChar char="•"/>
            </a:pPr>
            <a:r>
              <a:rPr lang="en-US" sz="2300" b="0" strike="noStrike" spc="-1" dirty="0">
                <a:solidFill>
                  <a:srgbClr val="000000"/>
                </a:solidFill>
                <a:uFill>
                  <a:solidFill>
                    <a:srgbClr val="FFFFFF"/>
                  </a:solidFill>
                </a:uFill>
                <a:latin typeface="Tahoma"/>
              </a:rPr>
              <a:t>Day care programs and respite for family caregivers</a:t>
            </a:r>
            <a:endParaRPr lang="en-US" sz="2300" b="0" strike="noStrike" spc="-1" dirty="0">
              <a:solidFill>
                <a:srgbClr val="000000"/>
              </a:solidFill>
              <a:uFill>
                <a:solidFill>
                  <a:srgbClr val="FFFFFF"/>
                </a:solidFill>
              </a:uFill>
              <a:latin typeface="Calibri"/>
            </a:endParaRPr>
          </a:p>
        </p:txBody>
      </p:sp>
      <p:pic>
        <p:nvPicPr>
          <p:cNvPr id="7170" name="Picture 2"/>
          <p:cNvPicPr>
            <a:picLocks noChangeAspect="1" noChangeArrowheads="1"/>
          </p:cNvPicPr>
          <p:nvPr/>
        </p:nvPicPr>
        <p:blipFill>
          <a:blip r:embed="rId2" cstate="print"/>
          <a:srcRect/>
          <a:stretch>
            <a:fillRect/>
          </a:stretch>
        </p:blipFill>
        <p:spPr bwMode="auto">
          <a:xfrm>
            <a:off x="3810000" y="4546245"/>
            <a:ext cx="3067050" cy="2042655"/>
          </a:xfrm>
          <a:prstGeom prst="rect">
            <a:avLst/>
          </a:prstGeom>
          <a:noFill/>
          <a:ln w="31750">
            <a:solidFill>
              <a:schemeClr val="tx1"/>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TextShape 1"/>
          <p:cNvSpPr txBox="1"/>
          <p:nvPr/>
        </p:nvSpPr>
        <p:spPr>
          <a:xfrm>
            <a:off x="457200" y="274680"/>
            <a:ext cx="8229240" cy="1142640"/>
          </a:xfrm>
          <a:prstGeom prst="rect">
            <a:avLst/>
          </a:prstGeom>
          <a:solidFill>
            <a:srgbClr val="00246C"/>
          </a:solidFill>
          <a:ln>
            <a:noFill/>
          </a:ln>
        </p:spPr>
        <p:txBody>
          <a:bodyPr anchor="ctr"/>
          <a:lstStyle/>
          <a:p>
            <a:pPr algn="ctr">
              <a:lnSpc>
                <a:spcPct val="100000"/>
              </a:lnSpc>
            </a:pPr>
            <a:r>
              <a:rPr lang="en-US" sz="4000" b="1" strike="noStrike" spc="-1">
                <a:solidFill>
                  <a:srgbClr val="FFFFFF"/>
                </a:solidFill>
                <a:uFill>
                  <a:solidFill>
                    <a:srgbClr val="FFFFFF"/>
                  </a:solidFill>
                </a:uFill>
                <a:latin typeface="Calibri"/>
              </a:rPr>
              <a:t>Aging &amp; DD Services…Build a Bridge</a:t>
            </a:r>
            <a:endParaRPr lang="en-US" sz="1800" b="0" strike="noStrike" spc="-1">
              <a:solidFill>
                <a:srgbClr val="000000"/>
              </a:solidFill>
              <a:uFill>
                <a:solidFill>
                  <a:srgbClr val="FFFFFF"/>
                </a:solidFill>
              </a:uFill>
              <a:latin typeface="Calibri"/>
            </a:endParaRPr>
          </a:p>
        </p:txBody>
      </p:sp>
      <p:sp>
        <p:nvSpPr>
          <p:cNvPr id="599" name="TextShape 2"/>
          <p:cNvSpPr txBox="1"/>
          <p:nvPr/>
        </p:nvSpPr>
        <p:spPr>
          <a:xfrm>
            <a:off x="457200" y="2286000"/>
            <a:ext cx="8229240" cy="4723920"/>
          </a:xfrm>
          <a:prstGeom prst="rect">
            <a:avLst/>
          </a:prstGeom>
          <a:noFill/>
          <a:ln>
            <a:noFill/>
          </a:ln>
        </p:spPr>
        <p:txBody>
          <a:bodyPr/>
          <a:lstStyle/>
          <a:p>
            <a:pPr marL="343080" indent="-342720">
              <a:lnSpc>
                <a:spcPct val="100000"/>
              </a:lnSpc>
              <a:buClr>
                <a:srgbClr val="000000"/>
              </a:buClr>
              <a:buFont typeface="Arial"/>
              <a:buChar char="•"/>
            </a:pPr>
            <a:r>
              <a:rPr lang="en-US" sz="2400" b="1" strike="noStrike" spc="-1" dirty="0">
                <a:solidFill>
                  <a:srgbClr val="000000"/>
                </a:solidFill>
                <a:uFill>
                  <a:solidFill>
                    <a:srgbClr val="FFFFFF"/>
                  </a:solidFill>
                </a:uFill>
                <a:latin typeface="Calibri"/>
              </a:rPr>
              <a:t>Community support provider agencies</a:t>
            </a:r>
            <a:endParaRPr lang="en-US" sz="3200" b="1"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000" b="1" strike="noStrike" spc="-1" dirty="0">
                <a:solidFill>
                  <a:srgbClr val="000000"/>
                </a:solidFill>
                <a:uFill>
                  <a:solidFill>
                    <a:srgbClr val="FFFFFF"/>
                  </a:solidFill>
                </a:uFill>
                <a:latin typeface="Calibri"/>
              </a:rPr>
              <a:t>Private/parent based (e.g., Arc chapters)</a:t>
            </a:r>
            <a:endParaRPr lang="en-US" sz="2400" b="1"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000" b="1" strike="noStrike" spc="-1" dirty="0">
                <a:solidFill>
                  <a:srgbClr val="000000"/>
                </a:solidFill>
                <a:uFill>
                  <a:solidFill>
                    <a:srgbClr val="FFFFFF"/>
                  </a:solidFill>
                </a:uFill>
                <a:latin typeface="Calibri"/>
              </a:rPr>
              <a:t>Public – state/local government entities</a:t>
            </a:r>
            <a:endParaRPr lang="en-US" sz="2400" b="1" strike="noStrike" spc="-1" dirty="0">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2400" b="1" strike="noStrike" spc="-1" dirty="0">
                <a:solidFill>
                  <a:srgbClr val="000000"/>
                </a:solidFill>
                <a:uFill>
                  <a:solidFill>
                    <a:srgbClr val="FFFFFF"/>
                  </a:solidFill>
                </a:uFill>
                <a:latin typeface="Calibri"/>
              </a:rPr>
              <a:t>Area Agencies on Aging (AAAs)</a:t>
            </a:r>
            <a:endParaRPr lang="en-US" sz="3200" b="1"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000" b="1" strike="noStrike" spc="-1" dirty="0">
                <a:solidFill>
                  <a:srgbClr val="000000"/>
                </a:solidFill>
                <a:uFill>
                  <a:solidFill>
                    <a:srgbClr val="FFFFFF"/>
                  </a:solidFill>
                </a:uFill>
                <a:latin typeface="Calibri"/>
              </a:rPr>
              <a:t>Aging and Disability Resource Centers (ADRCs)</a:t>
            </a:r>
            <a:endParaRPr lang="en-US" sz="2400" b="1" strike="noStrike" spc="-1" dirty="0">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2400" b="1" strike="noStrike" spc="-1" dirty="0">
                <a:solidFill>
                  <a:srgbClr val="000000"/>
                </a:solidFill>
                <a:uFill>
                  <a:solidFill>
                    <a:srgbClr val="FFFFFF"/>
                  </a:solidFill>
                </a:uFill>
                <a:latin typeface="Calibri"/>
              </a:rPr>
              <a:t>Alzheimer's Association chapters</a:t>
            </a:r>
            <a:endParaRPr lang="en-US" sz="3200" b="1" strike="noStrike" spc="-1" dirty="0">
              <a:solidFill>
                <a:srgbClr val="000000"/>
              </a:solidFill>
              <a:uFill>
                <a:solidFill>
                  <a:srgbClr val="FFFFFF"/>
                </a:solidFill>
              </a:uFill>
              <a:latin typeface="Calibri"/>
            </a:endParaRPr>
          </a:p>
          <a:p>
            <a:pPr marL="743040" lvl="1" indent="-285480">
              <a:lnSpc>
                <a:spcPct val="100000"/>
              </a:lnSpc>
              <a:buClr>
                <a:srgbClr val="000000"/>
              </a:buClr>
              <a:buFont typeface="Arial"/>
              <a:buChar char="–"/>
            </a:pPr>
            <a:r>
              <a:rPr lang="en-US" sz="2000" b="1" strike="noStrike" spc="-1" dirty="0">
                <a:solidFill>
                  <a:srgbClr val="000000"/>
                </a:solidFill>
                <a:uFill>
                  <a:solidFill>
                    <a:srgbClr val="FFFFFF"/>
                  </a:solidFill>
                </a:uFill>
                <a:latin typeface="Calibri"/>
              </a:rPr>
              <a:t>Other local dementia care groups</a:t>
            </a:r>
            <a:endParaRPr lang="en-US" sz="2400" b="1" strike="noStrike" spc="-1" dirty="0">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2400" b="1" strike="noStrike" spc="-1" dirty="0">
                <a:solidFill>
                  <a:srgbClr val="000000"/>
                </a:solidFill>
                <a:uFill>
                  <a:solidFill>
                    <a:srgbClr val="FFFFFF"/>
                  </a:solidFill>
                </a:uFill>
                <a:latin typeface="Calibri"/>
              </a:rPr>
              <a:t>State and local Protection and Advocacy Networks</a:t>
            </a:r>
            <a:endParaRPr lang="en-US" sz="3200" b="1" strike="noStrike" spc="-1" dirty="0">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2400" b="1" strike="noStrike" spc="-1" dirty="0">
                <a:solidFill>
                  <a:srgbClr val="000000"/>
                </a:solidFill>
                <a:uFill>
                  <a:solidFill>
                    <a:srgbClr val="FFFFFF"/>
                  </a:solidFill>
                </a:uFill>
                <a:latin typeface="Calibri"/>
              </a:rPr>
              <a:t>Faith-based organizations</a:t>
            </a:r>
            <a:endParaRPr lang="en-US" sz="3200" b="1" strike="noStrike" spc="-1" dirty="0">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2400" b="1" strike="noStrike" spc="-1" dirty="0">
                <a:solidFill>
                  <a:srgbClr val="000000"/>
                </a:solidFill>
                <a:uFill>
                  <a:solidFill>
                    <a:srgbClr val="FFFFFF"/>
                  </a:solidFill>
                </a:uFill>
                <a:latin typeface="Calibri"/>
              </a:rPr>
              <a:t>Statewide or Community-based Respite/Caregiver Coalitions</a:t>
            </a:r>
            <a:endParaRPr lang="en-US" sz="3200" b="1" strike="noStrike" spc="-1" dirty="0">
              <a:solidFill>
                <a:srgbClr val="000000"/>
              </a:solidFill>
              <a:uFill>
                <a:solidFill>
                  <a:srgbClr val="FFFFFF"/>
                </a:solidFill>
              </a:uFill>
              <a:latin typeface="Calibri"/>
            </a:endParaRPr>
          </a:p>
          <a:p>
            <a:pPr>
              <a:lnSpc>
                <a:spcPct val="100000"/>
              </a:lnSpc>
            </a:pPr>
            <a:endParaRPr lang="en-US" sz="3200" b="0" strike="noStrike" spc="-1" dirty="0">
              <a:solidFill>
                <a:srgbClr val="000000"/>
              </a:solidFill>
              <a:uFill>
                <a:solidFill>
                  <a:srgbClr val="FFFFFF"/>
                </a:solidFill>
              </a:uFill>
              <a:latin typeface="Calibri"/>
            </a:endParaRPr>
          </a:p>
        </p:txBody>
      </p:sp>
      <p:sp>
        <p:nvSpPr>
          <p:cNvPr id="600" name="TextShape 3"/>
          <p:cNvSpPr txBox="1"/>
          <p:nvPr/>
        </p:nvSpPr>
        <p:spPr>
          <a:xfrm>
            <a:off x="457200" y="6356520"/>
            <a:ext cx="822924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01" name="TextShape 4"/>
          <p:cNvSpPr txBox="1"/>
          <p:nvPr/>
        </p:nvSpPr>
        <p:spPr>
          <a:xfrm>
            <a:off x="6553080" y="6356520"/>
            <a:ext cx="2133360" cy="364680"/>
          </a:xfrm>
          <a:prstGeom prst="rect">
            <a:avLst/>
          </a:prstGeom>
          <a:noFill/>
          <a:ln>
            <a:noFill/>
          </a:ln>
        </p:spPr>
        <p:txBody>
          <a:bodyPr anchor="ctr"/>
          <a:lstStyle/>
          <a:p>
            <a:pPr algn="r">
              <a:lnSpc>
                <a:spcPct val="100000"/>
              </a:lnSpc>
            </a:pPr>
            <a:fld id="{33A32358-9D4C-4D66-B8FF-E48E97F373F0}" type="slidenum">
              <a:rPr lang="en-US" sz="1200" b="0" strike="noStrike" spc="-1">
                <a:solidFill>
                  <a:srgbClr val="8B8B8B"/>
                </a:solidFill>
                <a:uFill>
                  <a:solidFill>
                    <a:srgbClr val="FFFFFF"/>
                  </a:solidFill>
                </a:uFill>
                <a:latin typeface="Calibri"/>
              </a:rPr>
              <a:pPr algn="r">
                <a:lnSpc>
                  <a:spcPct val="100000"/>
                </a:lnSpc>
              </a:pPr>
              <a:t>62</a:t>
            </a:fld>
            <a:endParaRPr lang="en-US" sz="1400" b="0" strike="noStrike" spc="-1">
              <a:solidFill>
                <a:srgbClr val="000000"/>
              </a:solidFill>
              <a:uFill>
                <a:solidFill>
                  <a:srgbClr val="FFFFFF"/>
                </a:solidFill>
              </a:uFill>
              <a:latin typeface="Times New Roman"/>
            </a:endParaRPr>
          </a:p>
        </p:txBody>
      </p:sp>
      <p:pic>
        <p:nvPicPr>
          <p:cNvPr id="8194" name="Picture 2"/>
          <p:cNvPicPr>
            <a:picLocks noChangeAspect="1" noChangeArrowheads="1"/>
          </p:cNvPicPr>
          <p:nvPr/>
        </p:nvPicPr>
        <p:blipFill>
          <a:blip r:embed="rId3" cstate="print"/>
          <a:srcRect/>
          <a:stretch>
            <a:fillRect/>
          </a:stretch>
        </p:blipFill>
        <p:spPr bwMode="auto">
          <a:xfrm>
            <a:off x="5863373" y="2057400"/>
            <a:ext cx="2972111" cy="1447800"/>
          </a:xfrm>
          <a:prstGeom prst="rect">
            <a:avLst/>
          </a:prstGeom>
          <a:noFill/>
          <a:ln w="31750">
            <a:solidFill>
              <a:schemeClr val="tx1"/>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 name="TextShape 1"/>
          <p:cNvSpPr txBox="1"/>
          <p:nvPr/>
        </p:nvSpPr>
        <p:spPr>
          <a:xfrm>
            <a:off x="685800" y="914400"/>
            <a:ext cx="7772040" cy="5105400"/>
          </a:xfrm>
          <a:prstGeom prst="rect">
            <a:avLst/>
          </a:prstGeom>
          <a:solidFill>
            <a:srgbClr val="002060"/>
          </a:solidFill>
          <a:ln>
            <a:noFill/>
          </a:ln>
        </p:spPr>
        <p:txBody>
          <a:bodyPr/>
          <a:lstStyle/>
          <a:p>
            <a:pPr>
              <a:lnSpc>
                <a:spcPct val="100000"/>
              </a:lnSpc>
            </a:pPr>
            <a:r>
              <a:rPr lang="en-US" sz="4000" b="1" strike="noStrike" cap="all" spc="-1">
                <a:solidFill>
                  <a:srgbClr val="FFFFFF"/>
                </a:solidFill>
                <a:uFill>
                  <a:solidFill>
                    <a:srgbClr val="FFFFFF"/>
                  </a:solidFill>
                </a:uFill>
                <a:latin typeface="Calibri"/>
              </a:rPr>
              <a:t>
Down Syndrome &amp; Dementia
</a:t>
            </a:r>
            <a:r>
              <a:rPr lang="en-US" sz="2200" b="1" strike="noStrike" cap="all" spc="-1">
                <a:solidFill>
                  <a:srgbClr val="FFFFFF"/>
                </a:solidFill>
                <a:uFill>
                  <a:solidFill>
                    <a:srgbClr val="FFFFFF"/>
                  </a:solidFill>
                </a:uFill>
                <a:latin typeface="Calibri"/>
              </a:rPr>
              <a:t>The unique challenges of dementia in adults with 
Down syndrome.</a:t>
            </a:r>
            <a:r>
              <a:rPr lang="en-US" sz="4000" b="1" strike="noStrike" cap="all" spc="-1">
                <a:solidFill>
                  <a:srgbClr val="FFFFFF"/>
                </a:solidFill>
                <a:uFill>
                  <a:solidFill>
                    <a:srgbClr val="FFFFFF"/>
                  </a:solidFill>
                </a:uFill>
                <a:latin typeface="Calibri"/>
              </a:rPr>
              <a:t>
</a:t>
            </a:r>
            <a:endParaRPr lang="en-US" sz="1800" b="0" strike="noStrike" spc="-1">
              <a:solidFill>
                <a:srgbClr val="000000"/>
              </a:solidFill>
              <a:uFill>
                <a:solidFill>
                  <a:srgbClr val="FFFFFF"/>
                </a:solidFill>
              </a:uFill>
              <a:latin typeface="Calibri"/>
            </a:endParaRPr>
          </a:p>
        </p:txBody>
      </p:sp>
      <p:sp>
        <p:nvSpPr>
          <p:cNvPr id="603" name="TextShape 2"/>
          <p:cNvSpPr txBox="1"/>
          <p:nvPr/>
        </p:nvSpPr>
        <p:spPr>
          <a:xfrm>
            <a:off x="623880" y="6356520"/>
            <a:ext cx="777780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04" name="TextShape 3"/>
          <p:cNvSpPr txBox="1"/>
          <p:nvPr/>
        </p:nvSpPr>
        <p:spPr>
          <a:xfrm>
            <a:off x="6553080" y="6356520"/>
            <a:ext cx="2133360" cy="364680"/>
          </a:xfrm>
          <a:prstGeom prst="rect">
            <a:avLst/>
          </a:prstGeom>
          <a:noFill/>
          <a:ln>
            <a:noFill/>
          </a:ln>
        </p:spPr>
        <p:txBody>
          <a:bodyPr anchor="ctr"/>
          <a:lstStyle/>
          <a:p>
            <a:pPr algn="r">
              <a:lnSpc>
                <a:spcPct val="100000"/>
              </a:lnSpc>
            </a:pPr>
            <a:fld id="{9F42A655-8F8D-4524-B287-1C0566F3766D}" type="slidenum">
              <a:rPr lang="en-US" sz="1200" b="0" strike="noStrike" spc="-1">
                <a:solidFill>
                  <a:srgbClr val="8B8B8B"/>
                </a:solidFill>
                <a:uFill>
                  <a:solidFill>
                    <a:srgbClr val="FFFFFF"/>
                  </a:solidFill>
                </a:uFill>
                <a:latin typeface="Calibri"/>
              </a:rPr>
              <a:pPr algn="r">
                <a:lnSpc>
                  <a:spcPct val="100000"/>
                </a:lnSpc>
              </a:pPr>
              <a:t>63</a:t>
            </a:fld>
            <a:endParaRPr lang="en-US" sz="1400" b="0" strike="noStrike" spc="-1">
              <a:solidFill>
                <a:srgbClr val="000000"/>
              </a:solidFill>
              <a:uFill>
                <a:solidFill>
                  <a:srgbClr val="FFFFFF"/>
                </a:solidFill>
              </a:uFill>
              <a:latin typeface="Times New Roman"/>
            </a:endParaRPr>
          </a:p>
        </p:txBody>
      </p:sp>
      <p:pic>
        <p:nvPicPr>
          <p:cNvPr id="9218" name="Picture 2"/>
          <p:cNvPicPr>
            <a:picLocks noChangeAspect="1" noChangeArrowheads="1"/>
          </p:cNvPicPr>
          <p:nvPr/>
        </p:nvPicPr>
        <p:blipFill>
          <a:blip r:embed="rId2" cstate="print"/>
          <a:srcRect/>
          <a:stretch>
            <a:fillRect/>
          </a:stretch>
        </p:blipFill>
        <p:spPr bwMode="auto">
          <a:xfrm>
            <a:off x="5257800" y="3429000"/>
            <a:ext cx="2550579" cy="2281238"/>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TextShape 1"/>
          <p:cNvSpPr txBox="1"/>
          <p:nvPr/>
        </p:nvSpPr>
        <p:spPr>
          <a:xfrm>
            <a:off x="282240" y="147960"/>
            <a:ext cx="844236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What is Down syndrome (DS)?</a:t>
            </a:r>
            <a:endParaRPr lang="en-US" sz="1800" b="0" strike="noStrike" spc="-1">
              <a:solidFill>
                <a:srgbClr val="000000"/>
              </a:solidFill>
              <a:uFill>
                <a:solidFill>
                  <a:srgbClr val="FFFFFF"/>
                </a:solidFill>
              </a:uFill>
              <a:latin typeface="Calibri"/>
            </a:endParaRPr>
          </a:p>
        </p:txBody>
      </p:sp>
      <p:sp>
        <p:nvSpPr>
          <p:cNvPr id="606" name="TextShape 2"/>
          <p:cNvSpPr txBox="1"/>
          <p:nvPr/>
        </p:nvSpPr>
        <p:spPr>
          <a:xfrm>
            <a:off x="228600" y="1828800"/>
            <a:ext cx="8442360" cy="4633200"/>
          </a:xfrm>
          <a:prstGeom prst="rect">
            <a:avLst/>
          </a:prstGeom>
          <a:noFill/>
          <a:ln>
            <a:noFill/>
          </a:ln>
        </p:spPr>
        <p:txBody>
          <a:bodyPr/>
          <a:lstStyle/>
          <a:p>
            <a:pPr marL="343080" indent="-342720">
              <a:lnSpc>
                <a:spcPct val="100000"/>
              </a:lnSpc>
              <a:buClr>
                <a:srgbClr val="10243E"/>
              </a:buClr>
              <a:buFont typeface="Arial"/>
              <a:buChar char="•"/>
            </a:pPr>
            <a:r>
              <a:rPr lang="en-US" sz="2000" b="0" strike="noStrike" spc="-1" dirty="0">
                <a:solidFill>
                  <a:srgbClr val="10243E"/>
                </a:solidFill>
                <a:uFill>
                  <a:solidFill>
                    <a:srgbClr val="FFFFFF"/>
                  </a:solidFill>
                </a:uFill>
                <a:latin typeface="Arial"/>
              </a:rPr>
              <a:t>First accurate description of a person with DS was published in 1866 by an English physician - John Langdon Down.</a:t>
            </a:r>
            <a:endParaRPr lang="en-US" sz="3200" b="0" strike="noStrike" spc="-1" dirty="0">
              <a:solidFill>
                <a:srgbClr val="000000"/>
              </a:solidFill>
              <a:uFill>
                <a:solidFill>
                  <a:srgbClr val="FFFFFF"/>
                </a:solidFill>
              </a:uFill>
              <a:latin typeface="Calibri"/>
            </a:endParaRPr>
          </a:p>
          <a:p>
            <a:pPr marL="343080" indent="-342720">
              <a:lnSpc>
                <a:spcPct val="100000"/>
              </a:lnSpc>
              <a:buClr>
                <a:srgbClr val="10243E"/>
              </a:buClr>
              <a:buFont typeface="Arial"/>
              <a:buChar char="•"/>
            </a:pPr>
            <a:r>
              <a:rPr lang="en-US" sz="2000" b="0" strike="noStrike" spc="-1" dirty="0">
                <a:solidFill>
                  <a:srgbClr val="10243E"/>
                </a:solidFill>
                <a:uFill>
                  <a:solidFill>
                    <a:srgbClr val="FFFFFF"/>
                  </a:solidFill>
                </a:uFill>
                <a:latin typeface="Arial"/>
              </a:rPr>
              <a:t>DS is a developmental disability – intellectual impairment and physical abnormalities.</a:t>
            </a:r>
            <a:endParaRPr lang="en-US" sz="3200" b="0" strike="noStrike" spc="-1" dirty="0">
              <a:solidFill>
                <a:srgbClr val="000000"/>
              </a:solidFill>
              <a:uFill>
                <a:solidFill>
                  <a:srgbClr val="FFFFFF"/>
                </a:solidFill>
              </a:uFill>
              <a:latin typeface="Calibri"/>
            </a:endParaRPr>
          </a:p>
          <a:p>
            <a:pPr marL="343080" indent="-342720">
              <a:lnSpc>
                <a:spcPct val="100000"/>
              </a:lnSpc>
              <a:buClr>
                <a:srgbClr val="10243E"/>
              </a:buClr>
              <a:buFont typeface="Arial"/>
              <a:buChar char="•"/>
            </a:pPr>
            <a:r>
              <a:rPr lang="en-US" sz="2000" b="0" strike="noStrike" spc="-1" dirty="0">
                <a:solidFill>
                  <a:srgbClr val="10243E"/>
                </a:solidFill>
                <a:uFill>
                  <a:solidFill>
                    <a:srgbClr val="FFFFFF"/>
                  </a:solidFill>
                </a:uFill>
                <a:latin typeface="Arial"/>
              </a:rPr>
              <a:t>DS occurs 1 in 750 live births.</a:t>
            </a:r>
          </a:p>
        </p:txBody>
      </p:sp>
      <p:sp>
        <p:nvSpPr>
          <p:cNvPr id="607" name="TextShape 3"/>
          <p:cNvSpPr txBox="1"/>
          <p:nvPr/>
        </p:nvSpPr>
        <p:spPr>
          <a:xfrm>
            <a:off x="1348920" y="6356520"/>
            <a:ext cx="67561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08" name="TextShape 4"/>
          <p:cNvSpPr txBox="1"/>
          <p:nvPr/>
        </p:nvSpPr>
        <p:spPr>
          <a:xfrm>
            <a:off x="6553080" y="6356520"/>
            <a:ext cx="2133360" cy="364680"/>
          </a:xfrm>
          <a:prstGeom prst="rect">
            <a:avLst/>
          </a:prstGeom>
          <a:noFill/>
          <a:ln>
            <a:noFill/>
          </a:ln>
        </p:spPr>
        <p:txBody>
          <a:bodyPr anchor="ctr"/>
          <a:lstStyle/>
          <a:p>
            <a:pPr algn="r">
              <a:lnSpc>
                <a:spcPct val="100000"/>
              </a:lnSpc>
            </a:pPr>
            <a:fld id="{9409E93A-CBB6-4B9B-B2D2-1CAA1E552D70}" type="slidenum">
              <a:rPr lang="en-US" sz="1200" b="0" strike="noStrike" spc="-1">
                <a:solidFill>
                  <a:srgbClr val="8B8B8B"/>
                </a:solidFill>
                <a:uFill>
                  <a:solidFill>
                    <a:srgbClr val="FFFFFF"/>
                  </a:solidFill>
                </a:uFill>
                <a:latin typeface="Calibri"/>
              </a:rPr>
              <a:pPr algn="r">
                <a:lnSpc>
                  <a:spcPct val="100000"/>
                </a:lnSpc>
              </a:pPr>
              <a:t>64</a:t>
            </a:fld>
            <a:endParaRPr lang="en-US" sz="1400" b="0" strike="noStrike" spc="-1">
              <a:solidFill>
                <a:srgbClr val="000000"/>
              </a:solidFill>
              <a:uFill>
                <a:solidFill>
                  <a:srgbClr val="FFFFFF"/>
                </a:solidFill>
              </a:uFill>
              <a:latin typeface="Times New Roman"/>
            </a:endParaRPr>
          </a:p>
        </p:txBody>
      </p:sp>
      <p:pic>
        <p:nvPicPr>
          <p:cNvPr id="11266" name="Picture 2"/>
          <p:cNvPicPr>
            <a:picLocks noChangeAspect="1" noChangeArrowheads="1"/>
          </p:cNvPicPr>
          <p:nvPr/>
        </p:nvPicPr>
        <p:blipFill>
          <a:blip r:embed="rId3" cstate="print"/>
          <a:srcRect/>
          <a:stretch>
            <a:fillRect/>
          </a:stretch>
        </p:blipFill>
        <p:spPr bwMode="auto">
          <a:xfrm>
            <a:off x="4267200" y="2895600"/>
            <a:ext cx="2628900" cy="35052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505200"/>
            <a:ext cx="7848600" cy="3016210"/>
          </a:xfrm>
          <a:prstGeom prst="rect">
            <a:avLst/>
          </a:prstGeom>
        </p:spPr>
        <p:txBody>
          <a:bodyPr wrap="square">
            <a:spAutoFit/>
          </a:bodyPr>
          <a:lstStyle/>
          <a:p>
            <a:pPr marL="343080" indent="-342720">
              <a:lnSpc>
                <a:spcPct val="100000"/>
              </a:lnSpc>
              <a:buClr>
                <a:srgbClr val="10243E"/>
              </a:buClr>
              <a:buFont typeface="Arial"/>
              <a:buChar char="•"/>
            </a:pPr>
            <a:r>
              <a:rPr lang="en-US" sz="2000" spc="-1" dirty="0">
                <a:solidFill>
                  <a:srgbClr val="10243E"/>
                </a:solidFill>
                <a:uFill>
                  <a:solidFill>
                    <a:srgbClr val="FFFFFF"/>
                  </a:solidFill>
                </a:uFill>
              </a:rPr>
              <a:t>DS is caused by a genetic abnormality – an extra full or partial copy of chromosome 21 (</a:t>
            </a:r>
            <a:r>
              <a:rPr lang="en-US" sz="2000" spc="-1" dirty="0" err="1">
                <a:solidFill>
                  <a:srgbClr val="10243E"/>
                </a:solidFill>
                <a:uFill>
                  <a:solidFill>
                    <a:srgbClr val="FFFFFF"/>
                  </a:solidFill>
                </a:uFill>
              </a:rPr>
              <a:t>Trisomy</a:t>
            </a:r>
            <a:r>
              <a:rPr lang="en-US" sz="2000" spc="-1" dirty="0">
                <a:solidFill>
                  <a:srgbClr val="10243E"/>
                </a:solidFill>
                <a:uFill>
                  <a:solidFill>
                    <a:srgbClr val="FFFFFF"/>
                  </a:solidFill>
                </a:uFill>
              </a:rPr>
              <a:t> 21). </a:t>
            </a:r>
            <a:endParaRPr lang="en-US" sz="3200" spc="-1" dirty="0">
              <a:solidFill>
                <a:srgbClr val="000000"/>
              </a:solidFill>
              <a:uFill>
                <a:solidFill>
                  <a:srgbClr val="FFFFFF"/>
                </a:solidFill>
              </a:uFill>
              <a:latin typeface="Calibri"/>
            </a:endParaRPr>
          </a:p>
          <a:p>
            <a:pPr marL="343080" indent="-342720">
              <a:lnSpc>
                <a:spcPct val="100000"/>
              </a:lnSpc>
              <a:buClr>
                <a:srgbClr val="10243E"/>
              </a:buClr>
              <a:buFont typeface="Arial"/>
              <a:buChar char="•"/>
            </a:pPr>
            <a:r>
              <a:rPr lang="en-US" sz="2000" spc="-1" dirty="0">
                <a:solidFill>
                  <a:srgbClr val="10243E"/>
                </a:solidFill>
                <a:uFill>
                  <a:solidFill>
                    <a:srgbClr val="FFFFFF"/>
                  </a:solidFill>
                </a:uFill>
              </a:rPr>
              <a:t>Extra copy of genetic material alters the course of development and causes the characteristics associated with Down syndrome.</a:t>
            </a:r>
            <a:endParaRPr lang="en-US" sz="3200" spc="-1" dirty="0">
              <a:solidFill>
                <a:srgbClr val="000000"/>
              </a:solidFill>
              <a:uFill>
                <a:solidFill>
                  <a:srgbClr val="FFFFFF"/>
                </a:solidFill>
              </a:uFill>
              <a:latin typeface="Calibri"/>
            </a:endParaRPr>
          </a:p>
          <a:p>
            <a:pPr marL="343080" indent="-342720">
              <a:lnSpc>
                <a:spcPct val="100000"/>
              </a:lnSpc>
              <a:buClr>
                <a:srgbClr val="10243E"/>
              </a:buClr>
              <a:buFont typeface="Arial"/>
              <a:buChar char="•"/>
            </a:pPr>
            <a:r>
              <a:rPr lang="en-US" sz="2000" spc="-1" dirty="0">
                <a:solidFill>
                  <a:srgbClr val="10243E"/>
                </a:solidFill>
                <a:uFill>
                  <a:solidFill>
                    <a:srgbClr val="FFFFFF"/>
                  </a:solidFill>
                </a:uFill>
              </a:rPr>
              <a:t>common physical traits of Down syndrome are:</a:t>
            </a:r>
            <a:endParaRPr lang="en-US" sz="3200" spc="-1" dirty="0">
              <a:solidFill>
                <a:srgbClr val="000000"/>
              </a:solidFill>
              <a:uFill>
                <a:solidFill>
                  <a:srgbClr val="FFFFFF"/>
                </a:solidFill>
              </a:uFill>
              <a:latin typeface="Calibri"/>
            </a:endParaRPr>
          </a:p>
          <a:p>
            <a:pPr marL="743040" lvl="1" indent="-285480">
              <a:lnSpc>
                <a:spcPct val="100000"/>
              </a:lnSpc>
              <a:buClr>
                <a:srgbClr val="10243E"/>
              </a:buClr>
              <a:buFont typeface="Arial"/>
              <a:buChar char="–"/>
            </a:pPr>
            <a:r>
              <a:rPr lang="en-US" spc="-1" dirty="0">
                <a:solidFill>
                  <a:srgbClr val="10243E"/>
                </a:solidFill>
                <a:uFill>
                  <a:solidFill>
                    <a:srgbClr val="FFFFFF"/>
                  </a:solidFill>
                </a:uFill>
              </a:rPr>
              <a:t>low muscle tone, small stature, </a:t>
            </a:r>
            <a:endParaRPr lang="en-US" sz="2400" spc="-1" dirty="0">
              <a:solidFill>
                <a:srgbClr val="000000"/>
              </a:solidFill>
              <a:uFill>
                <a:solidFill>
                  <a:srgbClr val="FFFFFF"/>
                </a:solidFill>
              </a:uFill>
              <a:latin typeface="Calibri"/>
            </a:endParaRPr>
          </a:p>
          <a:p>
            <a:pPr marL="743040" lvl="1" indent="-285480">
              <a:lnSpc>
                <a:spcPct val="100000"/>
              </a:lnSpc>
              <a:buClr>
                <a:srgbClr val="10243E"/>
              </a:buClr>
              <a:buFont typeface="Arial"/>
              <a:buChar char="–"/>
            </a:pPr>
            <a:r>
              <a:rPr lang="en-US" spc="-1" dirty="0">
                <a:solidFill>
                  <a:srgbClr val="10243E"/>
                </a:solidFill>
                <a:uFill>
                  <a:solidFill>
                    <a:srgbClr val="FFFFFF"/>
                  </a:solidFill>
                </a:uFill>
              </a:rPr>
              <a:t>an upward slant to the eyes, </a:t>
            </a:r>
            <a:endParaRPr lang="en-US" sz="2400" spc="-1" dirty="0">
              <a:solidFill>
                <a:srgbClr val="000000"/>
              </a:solidFill>
              <a:uFill>
                <a:solidFill>
                  <a:srgbClr val="FFFFFF"/>
                </a:solidFill>
              </a:uFill>
              <a:latin typeface="Calibri"/>
            </a:endParaRPr>
          </a:p>
          <a:p>
            <a:pPr marL="743040" lvl="1" indent="-285480">
              <a:lnSpc>
                <a:spcPct val="100000"/>
              </a:lnSpc>
              <a:buClr>
                <a:srgbClr val="10243E"/>
              </a:buClr>
              <a:buFont typeface="Arial"/>
              <a:buChar char="–"/>
            </a:pPr>
            <a:r>
              <a:rPr lang="en-US" spc="-1" dirty="0">
                <a:solidFill>
                  <a:srgbClr val="10243E"/>
                </a:solidFill>
                <a:uFill>
                  <a:solidFill>
                    <a:srgbClr val="FFFFFF"/>
                  </a:solidFill>
                </a:uFill>
              </a:rPr>
              <a:t>and a single deep crease across the center of the palm</a:t>
            </a:r>
            <a:endParaRPr lang="en-US" sz="2400" spc="-1" dirty="0">
              <a:solidFill>
                <a:srgbClr val="000000"/>
              </a:solidFill>
              <a:uFill>
                <a:solidFill>
                  <a:srgbClr val="FFFFFF"/>
                </a:solidFill>
              </a:uFill>
              <a:latin typeface="Calibri"/>
            </a:endParaRPr>
          </a:p>
          <a:p>
            <a:pPr marL="743040" lvl="1" indent="-285480">
              <a:lnSpc>
                <a:spcPct val="100000"/>
              </a:lnSpc>
              <a:buClr>
                <a:srgbClr val="10243E"/>
              </a:buClr>
              <a:buFont typeface="Arial"/>
              <a:buChar char="–"/>
            </a:pPr>
            <a:r>
              <a:rPr lang="en-US" spc="-1" dirty="0">
                <a:solidFill>
                  <a:srgbClr val="10243E"/>
                </a:solidFill>
                <a:uFill>
                  <a:solidFill>
                    <a:srgbClr val="FFFFFF"/>
                  </a:solidFill>
                </a:uFill>
              </a:rPr>
              <a:t>each person with Down syndrome is a unique individual and may possess these characteristics to different degrees, or not at all</a:t>
            </a:r>
            <a:endParaRPr lang="en-US" sz="2400" spc="-1" dirty="0">
              <a:solidFill>
                <a:srgbClr val="000000"/>
              </a:solidFill>
              <a:uFill>
                <a:solidFill>
                  <a:srgbClr val="FFFFFF"/>
                </a:solidFill>
              </a:uFill>
              <a:latin typeface="Calibri"/>
            </a:endParaRPr>
          </a:p>
        </p:txBody>
      </p:sp>
      <p:pic>
        <p:nvPicPr>
          <p:cNvPr id="10242" name="Picture 2"/>
          <p:cNvPicPr>
            <a:picLocks noChangeAspect="1" noChangeArrowheads="1"/>
          </p:cNvPicPr>
          <p:nvPr/>
        </p:nvPicPr>
        <p:blipFill>
          <a:blip r:embed="rId2" cstate="print"/>
          <a:srcRect/>
          <a:stretch>
            <a:fillRect/>
          </a:stretch>
        </p:blipFill>
        <p:spPr bwMode="auto">
          <a:xfrm>
            <a:off x="2895600" y="1600200"/>
            <a:ext cx="3200400" cy="1800225"/>
          </a:xfrm>
          <a:prstGeom prst="rect">
            <a:avLst/>
          </a:prstGeom>
          <a:noFill/>
          <a:ln w="9525">
            <a:noFill/>
            <a:miter lim="800000"/>
            <a:headEnd/>
            <a:tailEnd/>
          </a:ln>
        </p:spPr>
      </p:pic>
      <p:sp>
        <p:nvSpPr>
          <p:cNvPr id="4" name="TextShape 1"/>
          <p:cNvSpPr txBox="1"/>
          <p:nvPr/>
        </p:nvSpPr>
        <p:spPr>
          <a:xfrm>
            <a:off x="282240" y="147960"/>
            <a:ext cx="8442360" cy="132516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What is Down syndrome (DS)?</a:t>
            </a:r>
            <a:endParaRPr lang="en-US" sz="1800" b="0" strike="noStrike" spc="-1">
              <a:solidFill>
                <a:srgbClr val="000000"/>
              </a:solidFill>
              <a:uFill>
                <a:solidFill>
                  <a:srgbClr val="FFFFFF"/>
                </a:solidFill>
              </a:uFill>
              <a:latin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TextShape 1"/>
          <p:cNvSpPr txBox="1"/>
          <p:nvPr/>
        </p:nvSpPr>
        <p:spPr>
          <a:xfrm>
            <a:off x="282240" y="0"/>
            <a:ext cx="8442360" cy="1325160"/>
          </a:xfrm>
          <a:prstGeom prst="rect">
            <a:avLst/>
          </a:prstGeom>
          <a:solidFill>
            <a:srgbClr val="002060"/>
          </a:solidFill>
          <a:ln>
            <a:noFill/>
          </a:ln>
        </p:spPr>
        <p:txBody>
          <a:bodyPr anchor="ctr"/>
          <a:lstStyle/>
          <a:p>
            <a:pPr algn="ctr">
              <a:lnSpc>
                <a:spcPct val="100000"/>
              </a:lnSpc>
            </a:pPr>
            <a:r>
              <a:rPr lang="en-US" sz="4400" b="1" strike="noStrike" spc="-1" dirty="0">
                <a:solidFill>
                  <a:srgbClr val="FFFFFF"/>
                </a:solidFill>
                <a:uFill>
                  <a:solidFill>
                    <a:srgbClr val="FFFFFF"/>
                  </a:solidFill>
                </a:uFill>
                <a:latin typeface="Calibri"/>
              </a:rPr>
              <a:t>Premature Aging in Down Syndrome</a:t>
            </a:r>
            <a:endParaRPr lang="en-US" sz="1800" b="0" strike="noStrike" spc="-1" dirty="0">
              <a:solidFill>
                <a:srgbClr val="000000"/>
              </a:solidFill>
              <a:uFill>
                <a:solidFill>
                  <a:srgbClr val="FFFFFF"/>
                </a:solidFill>
              </a:uFill>
              <a:latin typeface="Calibri"/>
            </a:endParaRPr>
          </a:p>
        </p:txBody>
      </p:sp>
      <p:sp>
        <p:nvSpPr>
          <p:cNvPr id="610" name="TextShape 2"/>
          <p:cNvSpPr txBox="1"/>
          <p:nvPr/>
        </p:nvSpPr>
        <p:spPr>
          <a:xfrm>
            <a:off x="533400" y="1600200"/>
            <a:ext cx="7886520" cy="3621960"/>
          </a:xfrm>
          <a:prstGeom prst="rect">
            <a:avLst/>
          </a:prstGeom>
          <a:noFill/>
          <a:ln>
            <a:noFill/>
          </a:ln>
        </p:spPr>
        <p:txBody>
          <a:bodyPr/>
          <a:lstStyle/>
          <a:p>
            <a:pPr marL="343080" indent="-342720">
              <a:lnSpc>
                <a:spcPct val="100000"/>
              </a:lnSpc>
              <a:buClr>
                <a:srgbClr val="000000"/>
              </a:buClr>
              <a:buFont typeface="Arial"/>
              <a:buChar char="•"/>
            </a:pPr>
            <a:r>
              <a:rPr lang="en-US" sz="3200" b="0" strike="noStrike" spc="-1" dirty="0">
                <a:solidFill>
                  <a:srgbClr val="000000"/>
                </a:solidFill>
                <a:uFill>
                  <a:solidFill>
                    <a:srgbClr val="FFFFFF"/>
                  </a:solidFill>
                </a:uFill>
                <a:latin typeface="Calibri"/>
              </a:rPr>
              <a:t>Life expectancy has continued to increase for people with Down syndrome.</a:t>
            </a:r>
          </a:p>
          <a:p>
            <a:pPr marL="343080" indent="-342720">
              <a:lnSpc>
                <a:spcPct val="100000"/>
              </a:lnSpc>
              <a:buClr>
                <a:srgbClr val="000000"/>
              </a:buClr>
              <a:buFont typeface="Arial"/>
              <a:buChar char="•"/>
            </a:pPr>
            <a:r>
              <a:rPr lang="en-US" sz="3200" b="0" strike="noStrike" spc="-1" dirty="0">
                <a:solidFill>
                  <a:srgbClr val="000000"/>
                </a:solidFill>
                <a:uFill>
                  <a:solidFill>
                    <a:srgbClr val="FFFFFF"/>
                  </a:solidFill>
                </a:uFill>
                <a:latin typeface="Calibri"/>
              </a:rPr>
              <a:t>Aging increases risk for physical and cognitive changes for people with DS.</a:t>
            </a:r>
          </a:p>
          <a:p>
            <a:pPr>
              <a:lnSpc>
                <a:spcPct val="100000"/>
              </a:lnSpc>
            </a:pPr>
            <a:endParaRPr lang="en-US" sz="3200" b="0" strike="noStrike" spc="-1" dirty="0">
              <a:solidFill>
                <a:srgbClr val="000000"/>
              </a:solidFill>
              <a:uFill>
                <a:solidFill>
                  <a:srgbClr val="FFFFFF"/>
                </a:solidFill>
              </a:uFill>
              <a:latin typeface="Calibri"/>
            </a:endParaRPr>
          </a:p>
        </p:txBody>
      </p:sp>
      <p:sp>
        <p:nvSpPr>
          <p:cNvPr id="611" name="TextShape 3"/>
          <p:cNvSpPr txBox="1"/>
          <p:nvPr/>
        </p:nvSpPr>
        <p:spPr>
          <a:xfrm>
            <a:off x="628560" y="6356520"/>
            <a:ext cx="747648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12" name="TextShape 4"/>
          <p:cNvSpPr txBox="1"/>
          <p:nvPr/>
        </p:nvSpPr>
        <p:spPr>
          <a:xfrm>
            <a:off x="6553080" y="6356520"/>
            <a:ext cx="2133360" cy="364680"/>
          </a:xfrm>
          <a:prstGeom prst="rect">
            <a:avLst/>
          </a:prstGeom>
          <a:noFill/>
          <a:ln>
            <a:noFill/>
          </a:ln>
        </p:spPr>
        <p:txBody>
          <a:bodyPr anchor="ctr"/>
          <a:lstStyle/>
          <a:p>
            <a:pPr algn="r">
              <a:lnSpc>
                <a:spcPct val="100000"/>
              </a:lnSpc>
            </a:pPr>
            <a:fld id="{A4CEAF90-A05C-42E8-9700-EADCFDB9D686}" type="slidenum">
              <a:rPr lang="en-US" sz="1200" b="0" strike="noStrike" spc="-1">
                <a:solidFill>
                  <a:srgbClr val="8B8B8B"/>
                </a:solidFill>
                <a:uFill>
                  <a:solidFill>
                    <a:srgbClr val="FFFFFF"/>
                  </a:solidFill>
                </a:uFill>
                <a:latin typeface="Calibri"/>
              </a:rPr>
              <a:pPr algn="r">
                <a:lnSpc>
                  <a:spcPct val="100000"/>
                </a:lnSpc>
              </a:pPr>
              <a:t>66</a:t>
            </a:fld>
            <a:endParaRPr lang="en-US" sz="1400" b="0" strike="noStrike" spc="-1">
              <a:solidFill>
                <a:srgbClr val="000000"/>
              </a:solidFill>
              <a:uFill>
                <a:solidFill>
                  <a:srgbClr val="FFFFFF"/>
                </a:solidFill>
              </a:uFill>
              <a:latin typeface="Times New Roman"/>
            </a:endParaRPr>
          </a:p>
        </p:txBody>
      </p:sp>
      <p:pic>
        <p:nvPicPr>
          <p:cNvPr id="12290" name="Picture 2"/>
          <p:cNvPicPr>
            <a:picLocks noChangeAspect="1" noChangeArrowheads="1"/>
          </p:cNvPicPr>
          <p:nvPr/>
        </p:nvPicPr>
        <p:blipFill>
          <a:blip r:embed="rId3" cstate="print"/>
          <a:srcRect/>
          <a:stretch>
            <a:fillRect/>
          </a:stretch>
        </p:blipFill>
        <p:spPr bwMode="auto">
          <a:xfrm>
            <a:off x="3124200" y="3657600"/>
            <a:ext cx="2757488" cy="2757488"/>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1828800"/>
            <a:ext cx="7924800" cy="2554545"/>
          </a:xfrm>
          <a:prstGeom prst="rect">
            <a:avLst/>
          </a:prstGeom>
        </p:spPr>
        <p:txBody>
          <a:bodyPr wrap="square">
            <a:spAutoFit/>
          </a:bodyPr>
          <a:lstStyle/>
          <a:p>
            <a:pPr marL="343080" indent="-342720">
              <a:lnSpc>
                <a:spcPct val="100000"/>
              </a:lnSpc>
              <a:buClr>
                <a:srgbClr val="000000"/>
              </a:buClr>
              <a:buFont typeface="Arial"/>
              <a:buChar char="•"/>
            </a:pPr>
            <a:r>
              <a:rPr lang="en-US" sz="3200" spc="-1" dirty="0">
                <a:solidFill>
                  <a:srgbClr val="000000"/>
                </a:solidFill>
                <a:uFill>
                  <a:solidFill>
                    <a:srgbClr val="FFFFFF"/>
                  </a:solidFill>
                </a:uFill>
                <a:latin typeface="Calibri"/>
              </a:rPr>
              <a:t>Many individuals with DS age prematurely (age in their 50s).</a:t>
            </a:r>
          </a:p>
          <a:p>
            <a:pPr marL="343080" indent="-342720">
              <a:lnSpc>
                <a:spcPct val="100000"/>
              </a:lnSpc>
              <a:buClr>
                <a:srgbClr val="000000"/>
              </a:buClr>
              <a:buFont typeface="Arial"/>
              <a:buChar char="•"/>
            </a:pPr>
            <a:r>
              <a:rPr lang="en-US" sz="3200" spc="-1" dirty="0">
                <a:solidFill>
                  <a:srgbClr val="000000"/>
                </a:solidFill>
                <a:uFill>
                  <a:solidFill>
                    <a:srgbClr val="FFFFFF"/>
                  </a:solidFill>
                </a:uFill>
                <a:latin typeface="Calibri"/>
              </a:rPr>
              <a:t>Adults with DS are at risk for diseases and changes about 20 years earlier than the general population.</a:t>
            </a:r>
          </a:p>
        </p:txBody>
      </p:sp>
      <p:sp>
        <p:nvSpPr>
          <p:cNvPr id="5" name="TextShape 1"/>
          <p:cNvSpPr txBox="1"/>
          <p:nvPr/>
        </p:nvSpPr>
        <p:spPr>
          <a:xfrm>
            <a:off x="282240" y="0"/>
            <a:ext cx="8442360" cy="1325160"/>
          </a:xfrm>
          <a:prstGeom prst="rect">
            <a:avLst/>
          </a:prstGeom>
          <a:solidFill>
            <a:srgbClr val="002060"/>
          </a:solidFill>
          <a:ln>
            <a:noFill/>
          </a:ln>
        </p:spPr>
        <p:txBody>
          <a:bodyPr anchor="ctr"/>
          <a:lstStyle/>
          <a:p>
            <a:pPr algn="ctr">
              <a:lnSpc>
                <a:spcPct val="100000"/>
              </a:lnSpc>
            </a:pPr>
            <a:r>
              <a:rPr lang="en-US" sz="4400" b="1" strike="noStrike" spc="-1" dirty="0">
                <a:solidFill>
                  <a:srgbClr val="FFFFFF"/>
                </a:solidFill>
                <a:uFill>
                  <a:solidFill>
                    <a:srgbClr val="FFFFFF"/>
                  </a:solidFill>
                </a:uFill>
                <a:latin typeface="Calibri"/>
              </a:rPr>
              <a:t>Premature Aging in Down Syndrome</a:t>
            </a:r>
            <a:endParaRPr lang="en-US" sz="1800" b="0" strike="noStrike" spc="-1" dirty="0">
              <a:solidFill>
                <a:srgbClr val="000000"/>
              </a:solidFill>
              <a:uFill>
                <a:solidFill>
                  <a:srgbClr val="FFFFFF"/>
                </a:solidFill>
              </a:uFill>
              <a:latin typeface="Calibri"/>
            </a:endParaRPr>
          </a:p>
        </p:txBody>
      </p:sp>
      <p:pic>
        <p:nvPicPr>
          <p:cNvPr id="13314" name="Picture 2"/>
          <p:cNvPicPr>
            <a:picLocks noChangeAspect="1" noChangeArrowheads="1"/>
          </p:cNvPicPr>
          <p:nvPr/>
        </p:nvPicPr>
        <p:blipFill>
          <a:blip r:embed="rId2" cstate="print"/>
          <a:srcRect/>
          <a:stretch>
            <a:fillRect/>
          </a:stretch>
        </p:blipFill>
        <p:spPr bwMode="auto">
          <a:xfrm>
            <a:off x="3581400" y="4495800"/>
            <a:ext cx="2143125" cy="2143125"/>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TextShape 1"/>
          <p:cNvSpPr txBox="1"/>
          <p:nvPr/>
        </p:nvSpPr>
        <p:spPr>
          <a:xfrm>
            <a:off x="457200" y="274680"/>
            <a:ext cx="8229240" cy="114264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Why a focus on DS?</a:t>
            </a:r>
            <a:endParaRPr lang="en-US" sz="1800" b="0" strike="noStrike" spc="-1">
              <a:solidFill>
                <a:srgbClr val="000000"/>
              </a:solidFill>
              <a:uFill>
                <a:solidFill>
                  <a:srgbClr val="FFFFFF"/>
                </a:solidFill>
              </a:uFill>
              <a:latin typeface="Calibri"/>
            </a:endParaRPr>
          </a:p>
        </p:txBody>
      </p:sp>
      <p:sp>
        <p:nvSpPr>
          <p:cNvPr id="614" name="TextShape 2"/>
          <p:cNvSpPr txBox="1"/>
          <p:nvPr/>
        </p:nvSpPr>
        <p:spPr>
          <a:xfrm>
            <a:off x="609600" y="1676400"/>
            <a:ext cx="7886520" cy="4350960"/>
          </a:xfrm>
          <a:prstGeom prst="rect">
            <a:avLst/>
          </a:prstGeom>
          <a:noFill/>
          <a:ln>
            <a:noFill/>
          </a:ln>
        </p:spPr>
        <p:txBody>
          <a:bodyPr/>
          <a:lstStyle/>
          <a:p>
            <a:r>
              <a:rPr lang="en-US" sz="2800" b="0" i="1" strike="noStrike" spc="-1" dirty="0">
                <a:solidFill>
                  <a:srgbClr val="000000"/>
                </a:solidFill>
                <a:uFill>
                  <a:solidFill>
                    <a:srgbClr val="FFFFFF"/>
                  </a:solidFill>
                </a:uFill>
                <a:latin typeface="Calibri"/>
              </a:rPr>
              <a:t>Down syndrome is one of the most significant risk factors for Alzheimer’s disease.</a:t>
            </a:r>
            <a:endParaRPr lang="en-US" sz="3200" b="0" strike="noStrike" spc="-1" dirty="0">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Over age 40 - approximately 25% will show clinical signs of dementia.</a:t>
            </a:r>
            <a:endParaRPr lang="en-US" sz="2000" b="0" strike="noStrike" spc="-1" dirty="0">
              <a:solidFill>
                <a:srgbClr val="000000"/>
              </a:solidFill>
              <a:uFill>
                <a:solidFill>
                  <a:srgbClr val="FFFFFF"/>
                </a:solidFill>
              </a:uFill>
              <a:latin typeface="Calibri"/>
            </a:endParaRPr>
          </a:p>
          <a:p>
            <a:pPr marL="1600200" lvl="3" indent="-22824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Over age 60 - approximately 60% will show clinical signs of dementia</a:t>
            </a:r>
            <a:endParaRPr lang="en-US" sz="2000" b="0" strike="noStrike" spc="-1" dirty="0">
              <a:solidFill>
                <a:srgbClr val="000000"/>
              </a:solidFill>
              <a:uFill>
                <a:solidFill>
                  <a:srgbClr val="FFFFFF"/>
                </a:solidFill>
              </a:uFill>
              <a:latin typeface="Calibri"/>
            </a:endParaRPr>
          </a:p>
        </p:txBody>
      </p:sp>
      <p:sp>
        <p:nvSpPr>
          <p:cNvPr id="615" name="TextShape 3"/>
          <p:cNvSpPr txBox="1"/>
          <p:nvPr/>
        </p:nvSpPr>
        <p:spPr>
          <a:xfrm>
            <a:off x="628560" y="6356520"/>
            <a:ext cx="693864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16" name="TextShape 4"/>
          <p:cNvSpPr txBox="1"/>
          <p:nvPr/>
        </p:nvSpPr>
        <p:spPr>
          <a:xfrm>
            <a:off x="6553080" y="6356520"/>
            <a:ext cx="2133360" cy="364680"/>
          </a:xfrm>
          <a:prstGeom prst="rect">
            <a:avLst/>
          </a:prstGeom>
          <a:noFill/>
          <a:ln>
            <a:noFill/>
          </a:ln>
        </p:spPr>
        <p:txBody>
          <a:bodyPr anchor="ctr"/>
          <a:lstStyle/>
          <a:p>
            <a:pPr algn="r">
              <a:lnSpc>
                <a:spcPct val="100000"/>
              </a:lnSpc>
            </a:pPr>
            <a:fld id="{838D32AC-DFD4-47EF-9713-89D13E6FEBD0}" type="slidenum">
              <a:rPr lang="en-US" sz="1200" b="0" strike="noStrike" spc="-1">
                <a:solidFill>
                  <a:srgbClr val="8B8B8B"/>
                </a:solidFill>
                <a:uFill>
                  <a:solidFill>
                    <a:srgbClr val="FFFFFF"/>
                  </a:solidFill>
                </a:uFill>
                <a:latin typeface="Calibri"/>
              </a:rPr>
              <a:pPr algn="r">
                <a:lnSpc>
                  <a:spcPct val="100000"/>
                </a:lnSpc>
              </a:pPr>
              <a:t>68</a:t>
            </a:fld>
            <a:endParaRPr lang="en-US" sz="1400" b="0" strike="noStrike" spc="-1">
              <a:solidFill>
                <a:srgbClr val="000000"/>
              </a:solidFill>
              <a:uFill>
                <a:solidFill>
                  <a:srgbClr val="FFFFFF"/>
                </a:solidFill>
              </a:uFill>
              <a:latin typeface="Times New Roman"/>
            </a:endParaRPr>
          </a:p>
        </p:txBody>
      </p:sp>
      <p:pic>
        <p:nvPicPr>
          <p:cNvPr id="14338" name="Picture 2"/>
          <p:cNvPicPr>
            <a:picLocks noChangeAspect="1" noChangeArrowheads="1"/>
          </p:cNvPicPr>
          <p:nvPr/>
        </p:nvPicPr>
        <p:blipFill>
          <a:blip r:embed="rId3" cstate="print"/>
          <a:srcRect/>
          <a:stretch>
            <a:fillRect/>
          </a:stretch>
        </p:blipFill>
        <p:spPr bwMode="auto">
          <a:xfrm>
            <a:off x="3276600" y="4419600"/>
            <a:ext cx="2577005" cy="1839585"/>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TextShape 1"/>
          <p:cNvSpPr txBox="1"/>
          <p:nvPr/>
        </p:nvSpPr>
        <p:spPr>
          <a:xfrm>
            <a:off x="380880" y="152280"/>
            <a:ext cx="8442360" cy="1630080"/>
          </a:xfrm>
          <a:prstGeom prst="rect">
            <a:avLst/>
          </a:prstGeom>
          <a:solidFill>
            <a:srgbClr val="002060"/>
          </a:solidFill>
          <a:ln>
            <a:noFill/>
          </a:ln>
        </p:spPr>
        <p:txBody>
          <a:bodyPr anchor="ctr"/>
          <a:lstStyle/>
          <a:p>
            <a:pPr>
              <a:lnSpc>
                <a:spcPct val="100000"/>
              </a:lnSpc>
            </a:pPr>
            <a:r>
              <a:rPr lang="en-US" sz="4400" b="1" strike="noStrike" spc="-1">
                <a:solidFill>
                  <a:srgbClr val="FFFFFF"/>
                </a:solidFill>
                <a:uFill>
                  <a:solidFill>
                    <a:srgbClr val="FFFFFF"/>
                  </a:solidFill>
                </a:uFill>
                <a:latin typeface="Calibri"/>
              </a:rPr>
              <a:t>Adults with DS have specific risk factors for developing “dementia.”</a:t>
            </a:r>
            <a:endParaRPr lang="en-US" sz="1800" b="0" strike="noStrike" spc="-1">
              <a:solidFill>
                <a:srgbClr val="000000"/>
              </a:solidFill>
              <a:uFill>
                <a:solidFill>
                  <a:srgbClr val="FFFFFF"/>
                </a:solidFill>
              </a:uFill>
              <a:latin typeface="Calibri"/>
            </a:endParaRPr>
          </a:p>
        </p:txBody>
      </p:sp>
      <p:sp>
        <p:nvSpPr>
          <p:cNvPr id="618" name="TextShape 2"/>
          <p:cNvSpPr txBox="1"/>
          <p:nvPr/>
        </p:nvSpPr>
        <p:spPr>
          <a:xfrm>
            <a:off x="1244520" y="6231240"/>
            <a:ext cx="67561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19" name="TextShape 3"/>
          <p:cNvSpPr txBox="1"/>
          <p:nvPr/>
        </p:nvSpPr>
        <p:spPr>
          <a:xfrm>
            <a:off x="6553080" y="6356520"/>
            <a:ext cx="2133360" cy="364680"/>
          </a:xfrm>
          <a:prstGeom prst="rect">
            <a:avLst/>
          </a:prstGeom>
          <a:noFill/>
          <a:ln>
            <a:noFill/>
          </a:ln>
        </p:spPr>
        <p:txBody>
          <a:bodyPr anchor="ctr"/>
          <a:lstStyle/>
          <a:p>
            <a:pPr algn="r">
              <a:lnSpc>
                <a:spcPct val="100000"/>
              </a:lnSpc>
            </a:pPr>
            <a:fld id="{27C51F70-AB9B-41A8-A27E-B3D9AB75620A}" type="slidenum">
              <a:rPr lang="en-US" sz="1200" b="0" strike="noStrike" spc="-1">
                <a:solidFill>
                  <a:srgbClr val="8B8B8B"/>
                </a:solidFill>
                <a:uFill>
                  <a:solidFill>
                    <a:srgbClr val="FFFFFF"/>
                  </a:solidFill>
                </a:uFill>
                <a:latin typeface="Calibri"/>
              </a:rPr>
              <a:pPr algn="r">
                <a:lnSpc>
                  <a:spcPct val="100000"/>
                </a:lnSpc>
              </a:pPr>
              <a:t>69</a:t>
            </a:fld>
            <a:endParaRPr lang="en-US" sz="1400" b="0" strike="noStrike" spc="-1">
              <a:solidFill>
                <a:srgbClr val="000000"/>
              </a:solidFill>
              <a:uFill>
                <a:solidFill>
                  <a:srgbClr val="FFFFFF"/>
                </a:solidFill>
              </a:uFill>
              <a:latin typeface="Times New Roman"/>
            </a:endParaRPr>
          </a:p>
        </p:txBody>
      </p:sp>
      <p:graphicFrame>
        <p:nvGraphicFramePr>
          <p:cNvPr id="7" name="Content Placeholder 5"/>
          <p:cNvGraphicFramePr>
            <a:graphicFrameLocks/>
          </p:cNvGraphicFramePr>
          <p:nvPr>
            <p:extLst/>
          </p:nvPr>
        </p:nvGraphicFramePr>
        <p:xfrm>
          <a:off x="533400" y="2133600"/>
          <a:ext cx="7886700" cy="3892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09600" y="990600"/>
            <a:ext cx="7810500" cy="4686300"/>
          </a:xfrm>
          <a:prstGeom prst="rect">
            <a:avLst/>
          </a:prstGeom>
          <a:noFill/>
          <a:ln w="31750">
            <a:solidFill>
              <a:schemeClr val="accent1"/>
            </a:solid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828800"/>
            <a:ext cx="8001000" cy="2246769"/>
          </a:xfrm>
          <a:prstGeom prst="rect">
            <a:avLst/>
          </a:prstGeom>
        </p:spPr>
        <p:txBody>
          <a:bodyPr wrap="square">
            <a:spAutoFit/>
          </a:bodyPr>
          <a:lstStyle/>
          <a:p>
            <a:pPr marL="343080" indent="-342720">
              <a:lnSpc>
                <a:spcPct val="100000"/>
              </a:lnSpc>
              <a:buClr>
                <a:srgbClr val="000000"/>
              </a:buClr>
              <a:buFont typeface="Arial"/>
              <a:buChar char="•"/>
            </a:pPr>
            <a:r>
              <a:rPr lang="en-US" sz="2800" spc="-1" dirty="0">
                <a:solidFill>
                  <a:srgbClr val="000000"/>
                </a:solidFill>
                <a:uFill>
                  <a:solidFill>
                    <a:srgbClr val="FFFFFF"/>
                  </a:solidFill>
                </a:uFill>
                <a:latin typeface="Calibri"/>
              </a:rPr>
              <a:t>Earlier onset than general population (&gt; 40).</a:t>
            </a:r>
          </a:p>
          <a:p>
            <a:pPr marL="343080" indent="-342720">
              <a:lnSpc>
                <a:spcPct val="100000"/>
              </a:lnSpc>
              <a:buClr>
                <a:srgbClr val="000000"/>
              </a:buClr>
              <a:buFont typeface="Arial"/>
              <a:buChar char="•"/>
            </a:pPr>
            <a:r>
              <a:rPr lang="en-US" sz="2800" spc="-1" dirty="0">
                <a:solidFill>
                  <a:srgbClr val="000000"/>
                </a:solidFill>
                <a:uFill>
                  <a:solidFill>
                    <a:srgbClr val="FFFFFF"/>
                  </a:solidFill>
                </a:uFill>
                <a:latin typeface="Calibri"/>
              </a:rPr>
              <a:t>Management similar to general population.</a:t>
            </a:r>
          </a:p>
          <a:p>
            <a:pPr marL="343080" indent="-342720">
              <a:lnSpc>
                <a:spcPct val="100000"/>
              </a:lnSpc>
              <a:buClr>
                <a:srgbClr val="000000"/>
              </a:buClr>
              <a:buFont typeface="Arial"/>
              <a:buChar char="•"/>
            </a:pPr>
            <a:r>
              <a:rPr lang="en-US" sz="2800" spc="-1" dirty="0">
                <a:solidFill>
                  <a:srgbClr val="000000"/>
                </a:solidFill>
                <a:uFill>
                  <a:solidFill>
                    <a:srgbClr val="FFFFFF"/>
                  </a:solidFill>
                </a:uFill>
                <a:latin typeface="Calibri"/>
              </a:rPr>
              <a:t>No strong evidence that Alzheimer’s drugs benefit.</a:t>
            </a:r>
          </a:p>
          <a:p>
            <a:pPr marL="343080" indent="-342720">
              <a:lnSpc>
                <a:spcPct val="100000"/>
              </a:lnSpc>
              <a:buClr>
                <a:srgbClr val="000000"/>
              </a:buClr>
              <a:buFont typeface="Arial"/>
              <a:buChar char="•"/>
            </a:pPr>
            <a:r>
              <a:rPr lang="en-US" sz="2800" spc="-1" dirty="0">
                <a:solidFill>
                  <a:srgbClr val="000000"/>
                </a:solidFill>
                <a:uFill>
                  <a:solidFill>
                    <a:srgbClr val="FFFFFF"/>
                  </a:solidFill>
                </a:uFill>
                <a:latin typeface="Calibri"/>
              </a:rPr>
              <a:t>Depression and thyroid disease common in DS and can mimic dementia.</a:t>
            </a:r>
          </a:p>
        </p:txBody>
      </p:sp>
      <p:sp>
        <p:nvSpPr>
          <p:cNvPr id="3" name="TextShape 1"/>
          <p:cNvSpPr txBox="1"/>
          <p:nvPr/>
        </p:nvSpPr>
        <p:spPr>
          <a:xfrm>
            <a:off x="457200" y="274680"/>
            <a:ext cx="8229240" cy="1142640"/>
          </a:xfrm>
          <a:prstGeom prst="rect">
            <a:avLst/>
          </a:prstGeom>
          <a:solidFill>
            <a:srgbClr val="00246C"/>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Atypical Presentation of 
Alzheimer’s in DS</a:t>
            </a:r>
            <a:endParaRPr lang="en-US" sz="1800" b="0" strike="noStrike" spc="-1">
              <a:solidFill>
                <a:srgbClr val="000000"/>
              </a:solidFill>
              <a:uFill>
                <a:solidFill>
                  <a:srgbClr val="FFFFFF"/>
                </a:solidFill>
              </a:uFill>
              <a:latin typeface="Calibri"/>
            </a:endParaRPr>
          </a:p>
        </p:txBody>
      </p:sp>
      <p:pic>
        <p:nvPicPr>
          <p:cNvPr id="15362" name="Picture 2" descr="Image result for alzheimer's drugs"/>
          <p:cNvPicPr>
            <a:picLocks noChangeAspect="1" noChangeArrowheads="1"/>
          </p:cNvPicPr>
          <p:nvPr/>
        </p:nvPicPr>
        <p:blipFill>
          <a:blip r:embed="rId2" cstate="print"/>
          <a:srcRect/>
          <a:stretch>
            <a:fillRect/>
          </a:stretch>
        </p:blipFill>
        <p:spPr bwMode="auto">
          <a:xfrm>
            <a:off x="3124200" y="4191000"/>
            <a:ext cx="3429000" cy="2286000"/>
          </a:xfrm>
          <a:prstGeom prst="rect">
            <a:avLst/>
          </a:prstGeom>
          <a:noFill/>
        </p:spPr>
      </p:pic>
      <p:cxnSp>
        <p:nvCxnSpPr>
          <p:cNvPr id="6" name="Straight Connector 5"/>
          <p:cNvCxnSpPr/>
          <p:nvPr/>
        </p:nvCxnSpPr>
        <p:spPr>
          <a:xfrm>
            <a:off x="3200400" y="4267200"/>
            <a:ext cx="3276600" cy="213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276600" y="4267200"/>
            <a:ext cx="3200400" cy="2133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TextShape 1"/>
          <p:cNvSpPr txBox="1"/>
          <p:nvPr/>
        </p:nvSpPr>
        <p:spPr>
          <a:xfrm>
            <a:off x="457200" y="274680"/>
            <a:ext cx="8229240" cy="1142640"/>
          </a:xfrm>
          <a:prstGeom prst="rect">
            <a:avLst/>
          </a:prstGeom>
          <a:solidFill>
            <a:srgbClr val="00246C"/>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Atypical Presentation of 
Alzheimer’s in DS</a:t>
            </a:r>
            <a:endParaRPr lang="en-US" sz="1800" b="0" strike="noStrike" spc="-1">
              <a:solidFill>
                <a:srgbClr val="000000"/>
              </a:solidFill>
              <a:uFill>
                <a:solidFill>
                  <a:srgbClr val="FFFFFF"/>
                </a:solidFill>
              </a:uFill>
              <a:latin typeface="Calibri"/>
            </a:endParaRPr>
          </a:p>
        </p:txBody>
      </p:sp>
      <p:sp>
        <p:nvSpPr>
          <p:cNvPr id="621" name="TextShape 2"/>
          <p:cNvSpPr txBox="1"/>
          <p:nvPr/>
        </p:nvSpPr>
        <p:spPr>
          <a:xfrm>
            <a:off x="457200" y="1752480"/>
            <a:ext cx="8229240" cy="4525560"/>
          </a:xfrm>
          <a:prstGeom prst="rect">
            <a:avLst/>
          </a:prstGeom>
          <a:noFill/>
          <a:ln>
            <a:noFill/>
          </a:ln>
        </p:spPr>
        <p:txBody>
          <a:bodyPr/>
          <a:lstStyle/>
          <a:p>
            <a:pPr marL="343080" indent="-34272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Normal age-associated deficits are common.</a:t>
            </a:r>
            <a:endParaRPr lang="en-US" sz="3200" b="0" strike="noStrike" spc="-1" dirty="0">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Often present with behavioral symptoms instead of memory loss.</a:t>
            </a:r>
            <a:endParaRPr lang="en-US" sz="3200" b="0" strike="noStrike" spc="-1" dirty="0">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2800" b="0" strike="noStrike" spc="-1" dirty="0">
                <a:solidFill>
                  <a:srgbClr val="000000"/>
                </a:solidFill>
                <a:uFill>
                  <a:solidFill>
                    <a:srgbClr val="FFFFFF"/>
                  </a:solidFill>
                </a:uFill>
                <a:latin typeface="Calibri"/>
              </a:rPr>
              <a:t>Seizures, </a:t>
            </a:r>
            <a:r>
              <a:rPr lang="en-US" sz="2800" b="0" strike="noStrike" spc="-1" dirty="0" err="1">
                <a:solidFill>
                  <a:srgbClr val="000000"/>
                </a:solidFill>
                <a:uFill>
                  <a:solidFill>
                    <a:srgbClr val="FFFFFF"/>
                  </a:solidFill>
                </a:uFill>
                <a:latin typeface="Calibri"/>
              </a:rPr>
              <a:t>myoclonus</a:t>
            </a:r>
            <a:r>
              <a:rPr lang="en-US" sz="2800" b="0" strike="noStrike" spc="-1" dirty="0">
                <a:solidFill>
                  <a:srgbClr val="000000"/>
                </a:solidFill>
                <a:uFill>
                  <a:solidFill>
                    <a:srgbClr val="FFFFFF"/>
                  </a:solidFill>
                </a:uFill>
                <a:latin typeface="Calibri"/>
              </a:rPr>
              <a:t> (sudden, involuntary muscle contractions or relaxation)</a:t>
            </a:r>
            <a:endParaRPr lang="en-US" sz="3200" b="0" strike="noStrike" spc="-1" dirty="0">
              <a:solidFill>
                <a:srgbClr val="000000"/>
              </a:solidFill>
              <a:uFill>
                <a:solidFill>
                  <a:srgbClr val="FFFFFF"/>
                </a:solidFill>
              </a:uFill>
              <a:latin typeface="Calibri"/>
            </a:endParaRPr>
          </a:p>
          <a:p>
            <a:pPr>
              <a:lnSpc>
                <a:spcPct val="100000"/>
              </a:lnSpc>
            </a:pPr>
            <a:endParaRPr lang="en-US" sz="3200" b="0" strike="noStrike" spc="-1" dirty="0">
              <a:solidFill>
                <a:srgbClr val="000000"/>
              </a:solidFill>
              <a:uFill>
                <a:solidFill>
                  <a:srgbClr val="FFFFFF"/>
                </a:solidFill>
              </a:uFill>
              <a:latin typeface="Calibri"/>
            </a:endParaRPr>
          </a:p>
        </p:txBody>
      </p:sp>
      <p:sp>
        <p:nvSpPr>
          <p:cNvPr id="622" name="TextShape 3"/>
          <p:cNvSpPr txBox="1"/>
          <p:nvPr/>
        </p:nvSpPr>
        <p:spPr>
          <a:xfrm>
            <a:off x="628560" y="6356520"/>
            <a:ext cx="78865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23" name="TextShape 4"/>
          <p:cNvSpPr txBox="1"/>
          <p:nvPr/>
        </p:nvSpPr>
        <p:spPr>
          <a:xfrm>
            <a:off x="6553080" y="6356520"/>
            <a:ext cx="2133360" cy="364680"/>
          </a:xfrm>
          <a:prstGeom prst="rect">
            <a:avLst/>
          </a:prstGeom>
          <a:noFill/>
          <a:ln>
            <a:noFill/>
          </a:ln>
        </p:spPr>
        <p:txBody>
          <a:bodyPr anchor="ctr"/>
          <a:lstStyle/>
          <a:p>
            <a:pPr algn="r">
              <a:lnSpc>
                <a:spcPct val="100000"/>
              </a:lnSpc>
            </a:pPr>
            <a:fld id="{EA9EEE1A-2A3E-447A-B9BD-A759C41E46FC}" type="slidenum">
              <a:rPr lang="en-US" sz="1200" b="0" strike="noStrike" spc="-1">
                <a:solidFill>
                  <a:srgbClr val="8B8B8B"/>
                </a:solidFill>
                <a:uFill>
                  <a:solidFill>
                    <a:srgbClr val="FFFFFF"/>
                  </a:solidFill>
                </a:uFill>
                <a:latin typeface="Calibri"/>
              </a:rPr>
              <a:pPr algn="r">
                <a:lnSpc>
                  <a:spcPct val="100000"/>
                </a:lnSpc>
              </a:pPr>
              <a:t>71</a:t>
            </a:fld>
            <a:endParaRPr lang="en-US" sz="1400" b="0" strike="noStrike" spc="-1">
              <a:solidFill>
                <a:srgbClr val="000000"/>
              </a:solidFill>
              <a:uFill>
                <a:solidFill>
                  <a:srgbClr val="FFFFFF"/>
                </a:solidFill>
              </a:uFill>
              <a:latin typeface="Times New Roman"/>
            </a:endParaRPr>
          </a:p>
        </p:txBody>
      </p:sp>
      <p:pic>
        <p:nvPicPr>
          <p:cNvPr id="71681" name="Picture 1"/>
          <p:cNvPicPr>
            <a:picLocks noChangeAspect="1" noChangeArrowheads="1"/>
          </p:cNvPicPr>
          <p:nvPr/>
        </p:nvPicPr>
        <p:blipFill>
          <a:blip r:embed="rId2" cstate="print"/>
          <a:srcRect/>
          <a:stretch>
            <a:fillRect/>
          </a:stretch>
        </p:blipFill>
        <p:spPr bwMode="auto">
          <a:xfrm>
            <a:off x="2895600" y="3962400"/>
            <a:ext cx="3343275" cy="2232343"/>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TextShape 1"/>
          <p:cNvSpPr txBox="1"/>
          <p:nvPr/>
        </p:nvSpPr>
        <p:spPr>
          <a:xfrm>
            <a:off x="609600" y="609600"/>
            <a:ext cx="7772040" cy="5562600"/>
          </a:xfrm>
          <a:prstGeom prst="rect">
            <a:avLst/>
          </a:prstGeom>
          <a:solidFill>
            <a:srgbClr val="002060"/>
          </a:solidFill>
          <a:ln>
            <a:noFill/>
          </a:ln>
        </p:spPr>
        <p:txBody>
          <a:bodyPr/>
          <a:lstStyle/>
          <a:p>
            <a:pPr>
              <a:lnSpc>
                <a:spcPct val="100000"/>
              </a:lnSpc>
            </a:pPr>
            <a:r>
              <a:rPr lang="en-US" sz="5300" b="1" strike="noStrike" cap="all" spc="-1" dirty="0">
                <a:solidFill>
                  <a:srgbClr val="FFFFFF"/>
                </a:solidFill>
                <a:uFill>
                  <a:solidFill>
                    <a:srgbClr val="FFFFFF"/>
                  </a:solidFill>
                </a:uFill>
                <a:latin typeface="Calibri"/>
              </a:rPr>
              <a:t>
Diagnosing Dementia</a:t>
            </a:r>
            <a:r>
              <a:rPr lang="en-US" sz="4000" b="1" strike="noStrike" cap="all" spc="-1" dirty="0">
                <a:solidFill>
                  <a:srgbClr val="FFFFFF"/>
                </a:solidFill>
                <a:uFill>
                  <a:solidFill>
                    <a:srgbClr val="FFFFFF"/>
                  </a:solidFill>
                </a:uFill>
                <a:latin typeface="Calibri"/>
              </a:rPr>
              <a:t>
</a:t>
            </a:r>
            <a:r>
              <a:rPr lang="en-US" sz="2200" b="1" strike="noStrike" cap="all" spc="-1" dirty="0">
                <a:solidFill>
                  <a:srgbClr val="FFFFFF"/>
                </a:solidFill>
                <a:uFill>
                  <a:solidFill>
                    <a:srgbClr val="FFFFFF"/>
                  </a:solidFill>
                </a:uFill>
                <a:latin typeface="Calibri"/>
              </a:rPr>
              <a:t>The differential diagnosis</a:t>
            </a:r>
            <a:r>
              <a:rPr lang="en-US" sz="4000" b="1" strike="noStrike" cap="all" spc="-1" dirty="0">
                <a:solidFill>
                  <a:srgbClr val="FFFFFF"/>
                </a:solidFill>
                <a:uFill>
                  <a:solidFill>
                    <a:srgbClr val="FFFFFF"/>
                  </a:solidFill>
                </a:uFill>
                <a:latin typeface="Calibri"/>
              </a:rPr>
              <a:t>
</a:t>
            </a:r>
            <a:endParaRPr lang="en-US" sz="1800" b="0" strike="noStrike" spc="-1" dirty="0">
              <a:solidFill>
                <a:srgbClr val="000000"/>
              </a:solidFill>
              <a:uFill>
                <a:solidFill>
                  <a:srgbClr val="FFFFFF"/>
                </a:solidFill>
              </a:uFill>
              <a:latin typeface="Calibri"/>
            </a:endParaRPr>
          </a:p>
        </p:txBody>
      </p:sp>
      <p:sp>
        <p:nvSpPr>
          <p:cNvPr id="625" name="TextShape 2"/>
          <p:cNvSpPr txBox="1"/>
          <p:nvPr/>
        </p:nvSpPr>
        <p:spPr>
          <a:xfrm>
            <a:off x="623880" y="6356520"/>
            <a:ext cx="740664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26" name="TextShape 3"/>
          <p:cNvSpPr txBox="1"/>
          <p:nvPr/>
        </p:nvSpPr>
        <p:spPr>
          <a:xfrm>
            <a:off x="6553080" y="6356520"/>
            <a:ext cx="2133360" cy="364680"/>
          </a:xfrm>
          <a:prstGeom prst="rect">
            <a:avLst/>
          </a:prstGeom>
          <a:noFill/>
          <a:ln>
            <a:noFill/>
          </a:ln>
        </p:spPr>
        <p:txBody>
          <a:bodyPr anchor="ctr"/>
          <a:lstStyle/>
          <a:p>
            <a:pPr algn="r">
              <a:lnSpc>
                <a:spcPct val="100000"/>
              </a:lnSpc>
            </a:pPr>
            <a:fld id="{D477CC8D-7CD0-4067-923E-7B631C5456D4}" type="slidenum">
              <a:rPr lang="en-US" sz="1200" b="0" strike="noStrike" spc="-1">
                <a:solidFill>
                  <a:srgbClr val="8B8B8B"/>
                </a:solidFill>
                <a:uFill>
                  <a:solidFill>
                    <a:srgbClr val="FFFFFF"/>
                  </a:solidFill>
                </a:uFill>
                <a:latin typeface="Calibri"/>
              </a:rPr>
              <a:pPr algn="r">
                <a:lnSpc>
                  <a:spcPct val="100000"/>
                </a:lnSpc>
              </a:pPr>
              <a:t>72</a:t>
            </a:fld>
            <a:endParaRPr lang="en-US" sz="1400" b="0" strike="noStrike" spc="-1">
              <a:solidFill>
                <a:srgbClr val="000000"/>
              </a:solidFill>
              <a:uFill>
                <a:solidFill>
                  <a:srgbClr val="FFFFFF"/>
                </a:solidFill>
              </a:uFill>
              <a:latin typeface="Times New Roman"/>
            </a:endParaRPr>
          </a:p>
        </p:txBody>
      </p:sp>
      <p:pic>
        <p:nvPicPr>
          <p:cNvPr id="70657" name="Picture 1"/>
          <p:cNvPicPr>
            <a:picLocks noChangeAspect="1" noChangeArrowheads="1"/>
          </p:cNvPicPr>
          <p:nvPr/>
        </p:nvPicPr>
        <p:blipFill>
          <a:blip r:embed="rId2" cstate="print"/>
          <a:srcRect/>
          <a:stretch>
            <a:fillRect/>
          </a:stretch>
        </p:blipFill>
        <p:spPr bwMode="auto">
          <a:xfrm>
            <a:off x="4724400" y="3962400"/>
            <a:ext cx="3657600" cy="20574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TextShape 1"/>
          <p:cNvSpPr txBox="1"/>
          <p:nvPr/>
        </p:nvSpPr>
        <p:spPr>
          <a:xfrm>
            <a:off x="662760" y="6356520"/>
            <a:ext cx="731484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graphicFrame>
        <p:nvGraphicFramePr>
          <p:cNvPr id="628" name="Table 2"/>
          <p:cNvGraphicFramePr/>
          <p:nvPr/>
        </p:nvGraphicFramePr>
        <p:xfrm>
          <a:off x="3241080" y="424800"/>
          <a:ext cx="5274000" cy="5623560"/>
        </p:xfrm>
        <a:graphic>
          <a:graphicData uri="http://schemas.openxmlformats.org/drawingml/2006/table">
            <a:tbl>
              <a:tblPr/>
              <a:tblGrid>
                <a:gridCol w="2637000">
                  <a:extLst>
                    <a:ext uri="{9D8B030D-6E8A-4147-A177-3AD203B41FA5}">
                      <a16:colId xmlns:a16="http://schemas.microsoft.com/office/drawing/2014/main" val="20000"/>
                    </a:ext>
                  </a:extLst>
                </a:gridCol>
                <a:gridCol w="2637000">
                  <a:extLst>
                    <a:ext uri="{9D8B030D-6E8A-4147-A177-3AD203B41FA5}">
                      <a16:colId xmlns:a16="http://schemas.microsoft.com/office/drawing/2014/main" val="20001"/>
                    </a:ext>
                  </a:extLst>
                </a:gridCol>
              </a:tblGrid>
              <a:tr h="499320">
                <a:tc gridSpan="2">
                  <a:txBody>
                    <a:bodyPr/>
                    <a:lstStyle/>
                    <a:p>
                      <a:endParaRPr lang="en-US"/>
                    </a:p>
                  </a:txBody>
                  <a:tcPr marL="30600" marR="30600">
                    <a:lnL w="9360">
                      <a:solidFill>
                        <a:srgbClr val="C6CBDB"/>
                      </a:solidFill>
                    </a:lnL>
                    <a:lnR w="12240">
                      <a:solidFill>
                        <a:srgbClr val="000000"/>
                      </a:solidFill>
                    </a:lnR>
                    <a:lnT w="12240">
                      <a:solidFill>
                        <a:srgbClr val="000000"/>
                      </a:solidFill>
                    </a:lnT>
                    <a:lnB w="9360">
                      <a:solidFill>
                        <a:srgbClr val="C6CBDB"/>
                      </a:solidFill>
                    </a:lnB>
                    <a:solidFill>
                      <a:srgbClr val="3C5CAE"/>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499320">
                <a:tc>
                  <a:txBody>
                    <a:bodyPr/>
                    <a:lstStyle/>
                    <a:p>
                      <a:pPr algn="ctr">
                        <a:lnSpc>
                          <a:spcPct val="100000"/>
                        </a:lnSpc>
                      </a:pPr>
                      <a:r>
                        <a:rPr lang="en-US" sz="1200" b="1" strike="noStrike" spc="-1">
                          <a:solidFill>
                            <a:srgbClr val="3C5CAE"/>
                          </a:solidFill>
                          <a:uFill>
                            <a:solidFill>
                              <a:srgbClr val="FFFFFF"/>
                            </a:solidFill>
                          </a:uFill>
                          <a:latin typeface="Verdana"/>
                        </a:rPr>
                        <a:t>Typical Aging:</a:t>
                      </a:r>
                      <a:endParaRPr lang="en-US" sz="1800" b="0" strike="noStrike" spc="-1">
                        <a:solidFill>
                          <a:srgbClr val="000000"/>
                        </a:solidFill>
                        <a:uFill>
                          <a:solidFill>
                            <a:srgbClr val="FFFFFF"/>
                          </a:solidFill>
                        </a:uFill>
                        <a:latin typeface="Arial"/>
                      </a:endParaRPr>
                    </a:p>
                  </a:txBody>
                  <a:tcPr marL="36720" marR="36720">
                    <a:lnL w="9360">
                      <a:solidFill>
                        <a:srgbClr val="C6CBDB"/>
                      </a:solidFill>
                    </a:lnL>
                    <a:lnR w="9360">
                      <a:solidFill>
                        <a:srgbClr val="C6CBDB"/>
                      </a:solidFill>
                    </a:lnR>
                    <a:lnT w="9360">
                      <a:solidFill>
                        <a:srgbClr val="C6CBDB"/>
                      </a:solidFill>
                    </a:lnT>
                    <a:lnB w="9360">
                      <a:solidFill>
                        <a:srgbClr val="C6CBDB"/>
                      </a:solidFill>
                    </a:lnB>
                    <a:solidFill>
                      <a:srgbClr val="BEC6E5"/>
                    </a:solidFill>
                  </a:tcPr>
                </a:tc>
                <a:tc>
                  <a:txBody>
                    <a:bodyPr/>
                    <a:lstStyle/>
                    <a:p>
                      <a:pPr algn="ctr">
                        <a:lnSpc>
                          <a:spcPct val="100000"/>
                        </a:lnSpc>
                      </a:pPr>
                      <a:r>
                        <a:rPr lang="en-US" sz="1200" b="1" strike="noStrike" spc="-1">
                          <a:solidFill>
                            <a:srgbClr val="3C5CAE"/>
                          </a:solidFill>
                          <a:uFill>
                            <a:solidFill>
                              <a:srgbClr val="FFFFFF"/>
                            </a:solidFill>
                          </a:uFill>
                          <a:latin typeface="Verdana"/>
                        </a:rPr>
                        <a:t>Symptoms of Dementia:</a:t>
                      </a:r>
                      <a:endParaRPr lang="en-US" sz="1800" b="0" strike="noStrike" spc="-1">
                        <a:solidFill>
                          <a:srgbClr val="000000"/>
                        </a:solidFill>
                        <a:uFill>
                          <a:solidFill>
                            <a:srgbClr val="FFFFFF"/>
                          </a:solidFill>
                        </a:uFill>
                        <a:latin typeface="Arial"/>
                      </a:endParaRPr>
                    </a:p>
                  </a:txBody>
                  <a:tcPr marL="36720" marR="36720">
                    <a:lnL w="9360">
                      <a:solidFill>
                        <a:srgbClr val="C6CBDB"/>
                      </a:solidFill>
                    </a:lnL>
                    <a:lnR w="12240">
                      <a:solidFill>
                        <a:srgbClr val="000000"/>
                      </a:solidFill>
                    </a:lnR>
                    <a:lnT w="9360">
                      <a:solidFill>
                        <a:srgbClr val="C6CBDB"/>
                      </a:solidFill>
                    </a:lnT>
                    <a:lnB w="9360">
                      <a:solidFill>
                        <a:srgbClr val="C6CBDB"/>
                      </a:solidFill>
                    </a:lnB>
                    <a:solidFill>
                      <a:srgbClr val="BEC6E5"/>
                    </a:solidFill>
                  </a:tcPr>
                </a:tc>
                <a:extLst>
                  <a:ext uri="{0D108BD9-81ED-4DB2-BD59-A6C34878D82A}">
                    <a16:rowId xmlns:a16="http://schemas.microsoft.com/office/drawing/2014/main" val="10001"/>
                  </a:ext>
                </a:extLst>
              </a:tr>
              <a:tr h="1144800">
                <a:tc>
                  <a:txBody>
                    <a:bodyPr/>
                    <a:lstStyle/>
                    <a:p>
                      <a:pPr>
                        <a:lnSpc>
                          <a:spcPct val="100000"/>
                        </a:lnSpc>
                      </a:pPr>
                      <a:r>
                        <a:rPr lang="en-US" sz="1200" b="0" strike="noStrike" spc="-1">
                          <a:solidFill>
                            <a:srgbClr val="000000"/>
                          </a:solidFill>
                          <a:uFill>
                            <a:solidFill>
                              <a:srgbClr val="FFFFFF"/>
                            </a:solidFill>
                          </a:uFill>
                          <a:latin typeface="Verdana"/>
                        </a:rPr>
                        <a:t>Complains about memory loss but able to provide detailed examples of forgetfulness</a:t>
                      </a:r>
                      <a:endParaRPr lang="en-US" sz="1800" b="0" strike="noStrike" spc="-1">
                        <a:solidFill>
                          <a:srgbClr val="000000"/>
                        </a:solidFill>
                        <a:uFill>
                          <a:solidFill>
                            <a:srgbClr val="FFFFFF"/>
                          </a:solidFill>
                        </a:uFill>
                        <a:latin typeface="Arial"/>
                      </a:endParaRPr>
                    </a:p>
                  </a:txBody>
                  <a:tcPr marL="30600" marR="61200">
                    <a:lnL w="9360">
                      <a:solidFill>
                        <a:srgbClr val="C6CBDB"/>
                      </a:solidFill>
                    </a:lnL>
                    <a:lnR w="9360">
                      <a:solidFill>
                        <a:srgbClr val="C6CBDB"/>
                      </a:solidFill>
                    </a:lnR>
                    <a:lnT w="9360">
                      <a:solidFill>
                        <a:srgbClr val="C6CBDB"/>
                      </a:solidFill>
                    </a:lnT>
                    <a:lnB w="9360">
                      <a:solidFill>
                        <a:srgbClr val="C6CBDB"/>
                      </a:solidFill>
                    </a:lnB>
                    <a:solidFill>
                      <a:srgbClr val="FFFFFF"/>
                    </a:solidFill>
                  </a:tcPr>
                </a:tc>
                <a:tc>
                  <a:txBody>
                    <a:bodyPr/>
                    <a:lstStyle/>
                    <a:p>
                      <a:pPr>
                        <a:lnSpc>
                          <a:spcPct val="100000"/>
                        </a:lnSpc>
                      </a:pPr>
                      <a:r>
                        <a:rPr lang="en-US" sz="1200" b="0" strike="noStrike" spc="-1">
                          <a:solidFill>
                            <a:srgbClr val="000000"/>
                          </a:solidFill>
                          <a:uFill>
                            <a:solidFill>
                              <a:srgbClr val="FFFFFF"/>
                            </a:solidFill>
                          </a:uFill>
                          <a:latin typeface="Verdana"/>
                        </a:rPr>
                        <a:t>May complain of memory loss only if asked; unable to recall specific instances</a:t>
                      </a:r>
                      <a:endParaRPr lang="en-US" sz="1800" b="0" strike="noStrike" spc="-1">
                        <a:solidFill>
                          <a:srgbClr val="000000"/>
                        </a:solidFill>
                        <a:uFill>
                          <a:solidFill>
                            <a:srgbClr val="FFFFFF"/>
                          </a:solidFill>
                        </a:uFill>
                        <a:latin typeface="Arial"/>
                      </a:endParaRPr>
                    </a:p>
                  </a:txBody>
                  <a:tcPr marL="30600" marR="61200">
                    <a:lnL w="9360">
                      <a:solidFill>
                        <a:srgbClr val="C6CBDB"/>
                      </a:solidFill>
                    </a:lnL>
                    <a:lnR w="12240">
                      <a:solidFill>
                        <a:srgbClr val="000000"/>
                      </a:solidFill>
                    </a:lnR>
                    <a:lnT w="9360">
                      <a:solidFill>
                        <a:srgbClr val="C6CBDB"/>
                      </a:solidFill>
                    </a:lnT>
                    <a:lnB w="9360">
                      <a:solidFill>
                        <a:srgbClr val="C6CBDB"/>
                      </a:solidFill>
                    </a:lnB>
                    <a:solidFill>
                      <a:srgbClr val="FFFFFF"/>
                    </a:solidFill>
                  </a:tcPr>
                </a:tc>
                <a:extLst>
                  <a:ext uri="{0D108BD9-81ED-4DB2-BD59-A6C34878D82A}">
                    <a16:rowId xmlns:a16="http://schemas.microsoft.com/office/drawing/2014/main" val="10002"/>
                  </a:ext>
                </a:extLst>
              </a:tr>
              <a:tr h="704520">
                <a:tc>
                  <a:txBody>
                    <a:bodyPr/>
                    <a:lstStyle/>
                    <a:p>
                      <a:pPr>
                        <a:lnSpc>
                          <a:spcPct val="100000"/>
                        </a:lnSpc>
                      </a:pPr>
                      <a:r>
                        <a:rPr lang="en-US" sz="1200" b="0" strike="noStrike" spc="-1">
                          <a:solidFill>
                            <a:srgbClr val="000000"/>
                          </a:solidFill>
                          <a:uFill>
                            <a:solidFill>
                              <a:srgbClr val="FFFFFF"/>
                            </a:solidFill>
                          </a:uFill>
                          <a:latin typeface="Verdana"/>
                        </a:rPr>
                        <a:t>Occasionally searches for words</a:t>
                      </a:r>
                      <a:endParaRPr lang="en-US" sz="1800" b="0" strike="noStrike" spc="-1">
                        <a:solidFill>
                          <a:srgbClr val="000000"/>
                        </a:solidFill>
                        <a:uFill>
                          <a:solidFill>
                            <a:srgbClr val="FFFFFF"/>
                          </a:solidFill>
                        </a:uFill>
                        <a:latin typeface="Arial"/>
                      </a:endParaRPr>
                    </a:p>
                  </a:txBody>
                  <a:tcPr marL="30600" marR="61200">
                    <a:lnL w="9360">
                      <a:solidFill>
                        <a:srgbClr val="C6CBDB"/>
                      </a:solidFill>
                    </a:lnL>
                    <a:lnR w="9360">
                      <a:solidFill>
                        <a:srgbClr val="C6CBDB"/>
                      </a:solidFill>
                    </a:lnR>
                    <a:lnT w="9360">
                      <a:solidFill>
                        <a:srgbClr val="C6CBDB"/>
                      </a:solidFill>
                    </a:lnT>
                    <a:lnB w="9360">
                      <a:solidFill>
                        <a:srgbClr val="C6CBDB"/>
                      </a:solidFill>
                    </a:lnB>
                    <a:solidFill>
                      <a:srgbClr val="E9E9E9"/>
                    </a:solidFill>
                  </a:tcPr>
                </a:tc>
                <a:tc>
                  <a:txBody>
                    <a:bodyPr/>
                    <a:lstStyle/>
                    <a:p>
                      <a:pPr>
                        <a:lnSpc>
                          <a:spcPct val="100000"/>
                        </a:lnSpc>
                      </a:pPr>
                      <a:r>
                        <a:rPr lang="en-US" sz="1200" b="0" strike="noStrike" spc="-1">
                          <a:solidFill>
                            <a:srgbClr val="000000"/>
                          </a:solidFill>
                          <a:uFill>
                            <a:solidFill>
                              <a:srgbClr val="FFFFFF"/>
                            </a:solidFill>
                          </a:uFill>
                          <a:latin typeface="Verdana"/>
                        </a:rPr>
                        <a:t>Frequent word-finding pauses, substitutions</a:t>
                      </a:r>
                      <a:endParaRPr lang="en-US" sz="1800" b="0" strike="noStrike" spc="-1">
                        <a:solidFill>
                          <a:srgbClr val="000000"/>
                        </a:solidFill>
                        <a:uFill>
                          <a:solidFill>
                            <a:srgbClr val="FFFFFF"/>
                          </a:solidFill>
                        </a:uFill>
                        <a:latin typeface="Arial"/>
                      </a:endParaRPr>
                    </a:p>
                  </a:txBody>
                  <a:tcPr marL="30600" marR="61200">
                    <a:lnL w="9360">
                      <a:solidFill>
                        <a:srgbClr val="C6CBDB"/>
                      </a:solidFill>
                    </a:lnL>
                    <a:lnR w="12240">
                      <a:solidFill>
                        <a:srgbClr val="000000"/>
                      </a:solidFill>
                    </a:lnR>
                    <a:lnT w="9360">
                      <a:solidFill>
                        <a:srgbClr val="C6CBDB"/>
                      </a:solidFill>
                    </a:lnT>
                    <a:lnB w="9360">
                      <a:solidFill>
                        <a:srgbClr val="C6CBDB"/>
                      </a:solidFill>
                    </a:lnB>
                    <a:solidFill>
                      <a:srgbClr val="E9E9E9"/>
                    </a:solidFill>
                  </a:tcPr>
                </a:tc>
                <a:extLst>
                  <a:ext uri="{0D108BD9-81ED-4DB2-BD59-A6C34878D82A}">
                    <a16:rowId xmlns:a16="http://schemas.microsoft.com/office/drawing/2014/main" val="10003"/>
                  </a:ext>
                </a:extLst>
              </a:tr>
              <a:tr h="924840">
                <a:tc>
                  <a:txBody>
                    <a:bodyPr/>
                    <a:lstStyle/>
                    <a:p>
                      <a:pPr>
                        <a:lnSpc>
                          <a:spcPct val="100000"/>
                        </a:lnSpc>
                      </a:pPr>
                      <a:r>
                        <a:rPr lang="en-US" sz="1200" b="0" strike="noStrike" spc="-1">
                          <a:solidFill>
                            <a:srgbClr val="000000"/>
                          </a:solidFill>
                          <a:uFill>
                            <a:solidFill>
                              <a:srgbClr val="FFFFFF"/>
                            </a:solidFill>
                          </a:uFill>
                          <a:latin typeface="Verdana"/>
                        </a:rPr>
                        <a:t>May have to pause to remember directions, but doesn't get lost in familiar places</a:t>
                      </a:r>
                      <a:endParaRPr lang="en-US" sz="1800" b="0" strike="noStrike" spc="-1">
                        <a:solidFill>
                          <a:srgbClr val="000000"/>
                        </a:solidFill>
                        <a:uFill>
                          <a:solidFill>
                            <a:srgbClr val="FFFFFF"/>
                          </a:solidFill>
                        </a:uFill>
                        <a:latin typeface="Arial"/>
                      </a:endParaRPr>
                    </a:p>
                  </a:txBody>
                  <a:tcPr marL="30600" marR="61200">
                    <a:lnL w="9360">
                      <a:solidFill>
                        <a:srgbClr val="C6CBDB"/>
                      </a:solidFill>
                    </a:lnL>
                    <a:lnR w="9360">
                      <a:solidFill>
                        <a:srgbClr val="C6CBDB"/>
                      </a:solidFill>
                    </a:lnR>
                    <a:lnT w="9360">
                      <a:solidFill>
                        <a:srgbClr val="C6CBDB"/>
                      </a:solidFill>
                    </a:lnT>
                    <a:lnB w="9360">
                      <a:solidFill>
                        <a:srgbClr val="C6CBDB"/>
                      </a:solidFill>
                    </a:lnB>
                    <a:solidFill>
                      <a:srgbClr val="FFFFFF"/>
                    </a:solidFill>
                  </a:tcPr>
                </a:tc>
                <a:tc>
                  <a:txBody>
                    <a:bodyPr/>
                    <a:lstStyle/>
                    <a:p>
                      <a:pPr>
                        <a:lnSpc>
                          <a:spcPct val="100000"/>
                        </a:lnSpc>
                      </a:pPr>
                      <a:r>
                        <a:rPr lang="en-US" sz="1200" b="0" strike="noStrike" spc="-1">
                          <a:solidFill>
                            <a:srgbClr val="000000"/>
                          </a:solidFill>
                          <a:uFill>
                            <a:solidFill>
                              <a:srgbClr val="FFFFFF"/>
                            </a:solidFill>
                          </a:uFill>
                          <a:latin typeface="Verdana"/>
                        </a:rPr>
                        <a:t>Gets lost in familiar places and takes excessive time to return home</a:t>
                      </a:r>
                      <a:endParaRPr lang="en-US" sz="1800" b="0" strike="noStrike" spc="-1">
                        <a:solidFill>
                          <a:srgbClr val="000000"/>
                        </a:solidFill>
                        <a:uFill>
                          <a:solidFill>
                            <a:srgbClr val="FFFFFF"/>
                          </a:solidFill>
                        </a:uFill>
                        <a:latin typeface="Arial"/>
                      </a:endParaRPr>
                    </a:p>
                  </a:txBody>
                  <a:tcPr marL="30600" marR="61200">
                    <a:lnL w="9360">
                      <a:solidFill>
                        <a:srgbClr val="C6CBDB"/>
                      </a:solidFill>
                    </a:lnL>
                    <a:lnR w="12240">
                      <a:solidFill>
                        <a:srgbClr val="000000"/>
                      </a:solidFill>
                    </a:lnR>
                    <a:lnT w="9360">
                      <a:solidFill>
                        <a:srgbClr val="C6CBDB"/>
                      </a:solidFill>
                    </a:lnT>
                    <a:lnB w="9360">
                      <a:solidFill>
                        <a:srgbClr val="C6CBDB"/>
                      </a:solidFill>
                    </a:lnB>
                    <a:solidFill>
                      <a:srgbClr val="FFFFFF"/>
                    </a:solidFill>
                  </a:tcPr>
                </a:tc>
                <a:extLst>
                  <a:ext uri="{0D108BD9-81ED-4DB2-BD59-A6C34878D82A}">
                    <a16:rowId xmlns:a16="http://schemas.microsoft.com/office/drawing/2014/main" val="10004"/>
                  </a:ext>
                </a:extLst>
              </a:tr>
              <a:tr h="924840">
                <a:tc>
                  <a:txBody>
                    <a:bodyPr/>
                    <a:lstStyle/>
                    <a:p>
                      <a:pPr>
                        <a:lnSpc>
                          <a:spcPct val="100000"/>
                        </a:lnSpc>
                      </a:pPr>
                      <a:r>
                        <a:rPr lang="en-US" sz="1200" b="0" strike="noStrike" spc="-1">
                          <a:solidFill>
                            <a:srgbClr val="000000"/>
                          </a:solidFill>
                          <a:uFill>
                            <a:solidFill>
                              <a:srgbClr val="FFFFFF"/>
                            </a:solidFill>
                          </a:uFill>
                          <a:latin typeface="Verdana"/>
                        </a:rPr>
                        <a:t>Remembers recent important events; conversations are not impaired</a:t>
                      </a:r>
                      <a:endParaRPr lang="en-US" sz="1800" b="0" strike="noStrike" spc="-1">
                        <a:solidFill>
                          <a:srgbClr val="000000"/>
                        </a:solidFill>
                        <a:uFill>
                          <a:solidFill>
                            <a:srgbClr val="FFFFFF"/>
                          </a:solidFill>
                        </a:uFill>
                        <a:latin typeface="Arial"/>
                      </a:endParaRPr>
                    </a:p>
                  </a:txBody>
                  <a:tcPr marL="30600" marR="61200">
                    <a:lnL w="9360">
                      <a:solidFill>
                        <a:srgbClr val="C6CBDB"/>
                      </a:solidFill>
                    </a:lnL>
                    <a:lnR w="9360">
                      <a:solidFill>
                        <a:srgbClr val="C6CBDB"/>
                      </a:solidFill>
                    </a:lnR>
                    <a:lnT w="9360">
                      <a:solidFill>
                        <a:srgbClr val="C6CBDB"/>
                      </a:solidFill>
                    </a:lnT>
                    <a:lnB w="9360">
                      <a:solidFill>
                        <a:srgbClr val="C6CBDB"/>
                      </a:solidFill>
                    </a:lnB>
                    <a:solidFill>
                      <a:srgbClr val="E9E9E9"/>
                    </a:solidFill>
                  </a:tcPr>
                </a:tc>
                <a:tc>
                  <a:txBody>
                    <a:bodyPr/>
                    <a:lstStyle/>
                    <a:p>
                      <a:pPr>
                        <a:lnSpc>
                          <a:spcPct val="100000"/>
                        </a:lnSpc>
                      </a:pPr>
                      <a:r>
                        <a:rPr lang="en-US" sz="1200" b="0" strike="noStrike" spc="-1">
                          <a:solidFill>
                            <a:srgbClr val="000000"/>
                          </a:solidFill>
                          <a:uFill>
                            <a:solidFill>
                              <a:srgbClr val="FFFFFF"/>
                            </a:solidFill>
                          </a:uFill>
                          <a:latin typeface="Verdana"/>
                        </a:rPr>
                        <a:t>Notable decline in memory for recent events and ability to converse</a:t>
                      </a:r>
                      <a:endParaRPr lang="en-US" sz="1800" b="0" strike="noStrike" spc="-1">
                        <a:solidFill>
                          <a:srgbClr val="000000"/>
                        </a:solidFill>
                        <a:uFill>
                          <a:solidFill>
                            <a:srgbClr val="FFFFFF"/>
                          </a:solidFill>
                        </a:uFill>
                        <a:latin typeface="Arial"/>
                      </a:endParaRPr>
                    </a:p>
                  </a:txBody>
                  <a:tcPr marL="30600" marR="61200">
                    <a:lnL w="9360">
                      <a:solidFill>
                        <a:srgbClr val="C6CBDB"/>
                      </a:solidFill>
                    </a:lnL>
                    <a:lnR w="12240">
                      <a:solidFill>
                        <a:srgbClr val="000000"/>
                      </a:solidFill>
                    </a:lnR>
                    <a:lnT w="9360">
                      <a:solidFill>
                        <a:srgbClr val="C6CBDB"/>
                      </a:solidFill>
                    </a:lnT>
                    <a:lnB w="9360">
                      <a:solidFill>
                        <a:srgbClr val="C6CBDB"/>
                      </a:solidFill>
                    </a:lnB>
                    <a:solidFill>
                      <a:srgbClr val="E9E9E9"/>
                    </a:solidFill>
                  </a:tcPr>
                </a:tc>
                <a:extLst>
                  <a:ext uri="{0D108BD9-81ED-4DB2-BD59-A6C34878D82A}">
                    <a16:rowId xmlns:a16="http://schemas.microsoft.com/office/drawing/2014/main" val="10005"/>
                  </a:ext>
                </a:extLst>
              </a:tr>
              <a:tr h="925920">
                <a:tc>
                  <a:txBody>
                    <a:bodyPr/>
                    <a:lstStyle/>
                    <a:p>
                      <a:pPr>
                        <a:lnSpc>
                          <a:spcPct val="100000"/>
                        </a:lnSpc>
                      </a:pPr>
                      <a:r>
                        <a:rPr lang="en-US" sz="1200" b="0" strike="noStrike" spc="-1">
                          <a:solidFill>
                            <a:srgbClr val="000000"/>
                          </a:solidFill>
                          <a:uFill>
                            <a:solidFill>
                              <a:srgbClr val="FFFFFF"/>
                            </a:solidFill>
                          </a:uFill>
                          <a:latin typeface="Verdana"/>
                        </a:rPr>
                        <a:t>Interpersonal social skills are at the same level as they've always been</a:t>
                      </a:r>
                      <a:endParaRPr lang="en-US" sz="1800" b="0" strike="noStrike" spc="-1">
                        <a:solidFill>
                          <a:srgbClr val="000000"/>
                        </a:solidFill>
                        <a:uFill>
                          <a:solidFill>
                            <a:srgbClr val="FFFFFF"/>
                          </a:solidFill>
                        </a:uFill>
                        <a:latin typeface="Arial"/>
                      </a:endParaRPr>
                    </a:p>
                  </a:txBody>
                  <a:tcPr marL="30600" marR="61200">
                    <a:lnL w="9360">
                      <a:solidFill>
                        <a:srgbClr val="C6CBDB"/>
                      </a:solidFill>
                    </a:lnL>
                    <a:lnR w="9360">
                      <a:solidFill>
                        <a:srgbClr val="C6CBDB"/>
                      </a:solidFill>
                    </a:lnR>
                    <a:lnT w="9360">
                      <a:solidFill>
                        <a:srgbClr val="C6CBDB"/>
                      </a:solidFill>
                    </a:lnT>
                    <a:lnB w="9360">
                      <a:solidFill>
                        <a:srgbClr val="C6CBDB"/>
                      </a:solidFill>
                    </a:lnB>
                    <a:solidFill>
                      <a:srgbClr val="FFFFFF"/>
                    </a:solidFill>
                  </a:tcPr>
                </a:tc>
                <a:tc>
                  <a:txBody>
                    <a:bodyPr/>
                    <a:lstStyle/>
                    <a:p>
                      <a:pPr>
                        <a:lnSpc>
                          <a:spcPct val="100000"/>
                        </a:lnSpc>
                      </a:pPr>
                      <a:r>
                        <a:rPr lang="en-US" sz="1200" b="0" strike="noStrike" spc="-1">
                          <a:solidFill>
                            <a:srgbClr val="000000"/>
                          </a:solidFill>
                          <a:uFill>
                            <a:solidFill>
                              <a:srgbClr val="FFFFFF"/>
                            </a:solidFill>
                          </a:uFill>
                          <a:latin typeface="Verdana"/>
                        </a:rPr>
                        <a:t>Loss of interest in social activities; may behave in socially inappropriate ways</a:t>
                      </a:r>
                      <a:endParaRPr lang="en-US" sz="1800" b="0" strike="noStrike" spc="-1">
                        <a:solidFill>
                          <a:srgbClr val="000000"/>
                        </a:solidFill>
                        <a:uFill>
                          <a:solidFill>
                            <a:srgbClr val="FFFFFF"/>
                          </a:solidFill>
                        </a:uFill>
                        <a:latin typeface="Arial"/>
                      </a:endParaRPr>
                    </a:p>
                  </a:txBody>
                  <a:tcPr marL="30600" marR="61200">
                    <a:lnL w="9360">
                      <a:solidFill>
                        <a:srgbClr val="C6CBDB"/>
                      </a:solidFill>
                    </a:lnL>
                    <a:lnR w="12240">
                      <a:solidFill>
                        <a:srgbClr val="000000"/>
                      </a:solidFill>
                    </a:lnR>
                    <a:lnT w="9360">
                      <a:solidFill>
                        <a:srgbClr val="C6CBDB"/>
                      </a:solidFill>
                    </a:lnT>
                    <a:lnB w="9360">
                      <a:solidFill>
                        <a:srgbClr val="C6CBDB"/>
                      </a:solidFill>
                    </a:lnB>
                    <a:solidFill>
                      <a:srgbClr val="FFFFFF"/>
                    </a:solidFill>
                  </a:tcPr>
                </a:tc>
                <a:extLst>
                  <a:ext uri="{0D108BD9-81ED-4DB2-BD59-A6C34878D82A}">
                    <a16:rowId xmlns:a16="http://schemas.microsoft.com/office/drawing/2014/main" val="10006"/>
                  </a:ext>
                </a:extLst>
              </a:tr>
            </a:tbl>
          </a:graphicData>
        </a:graphic>
      </p:graphicFrame>
      <p:sp>
        <p:nvSpPr>
          <p:cNvPr id="629" name="CustomShape 3"/>
          <p:cNvSpPr/>
          <p:nvPr/>
        </p:nvSpPr>
        <p:spPr>
          <a:xfrm>
            <a:off x="325440" y="6048720"/>
            <a:ext cx="818964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0" strike="noStrike" spc="-1">
                <a:solidFill>
                  <a:srgbClr val="2D2D2D"/>
                </a:solidFill>
                <a:uFill>
                  <a:solidFill>
                    <a:srgbClr val="FFFFFF"/>
                  </a:solidFill>
                </a:uFill>
                <a:latin typeface="verdana"/>
              </a:rPr>
              <a:t>Adapted from: </a:t>
            </a:r>
            <a:r>
              <a:rPr lang="en-US" sz="1400" b="0" i="1" strike="noStrike" spc="-1">
                <a:solidFill>
                  <a:srgbClr val="2D2D2D"/>
                </a:solidFill>
                <a:uFill>
                  <a:solidFill>
                    <a:srgbClr val="FFFFFF"/>
                  </a:solidFill>
                </a:uFill>
                <a:latin typeface="verdana"/>
              </a:rPr>
              <a:t>The American Medical Association</a:t>
            </a:r>
            <a:endParaRPr lang="en-US" sz="1800" b="0" strike="noStrike" spc="-1">
              <a:solidFill>
                <a:srgbClr val="000000"/>
              </a:solidFill>
              <a:uFill>
                <a:solidFill>
                  <a:srgbClr val="FFFFFF"/>
                </a:solidFill>
              </a:uFill>
              <a:latin typeface="Arial"/>
            </a:endParaRPr>
          </a:p>
        </p:txBody>
      </p:sp>
      <p:sp>
        <p:nvSpPr>
          <p:cNvPr id="630" name="CustomShape 4"/>
          <p:cNvSpPr/>
          <p:nvPr/>
        </p:nvSpPr>
        <p:spPr>
          <a:xfrm>
            <a:off x="212040" y="1540440"/>
            <a:ext cx="2809080" cy="3382200"/>
          </a:xfrm>
          <a:prstGeom prst="rect">
            <a:avLst/>
          </a:prstGeom>
          <a:solidFill>
            <a:srgbClr val="002060"/>
          </a:solid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a:solidFill>
                  <a:srgbClr val="FFFFFF"/>
                </a:solidFill>
                <a:uFill>
                  <a:solidFill>
                    <a:srgbClr val="FFFFFF"/>
                  </a:solidFill>
                </a:uFill>
                <a:latin typeface="Calibri"/>
              </a:rPr>
              <a:t>Normal </a:t>
            </a:r>
            <a:endParaRPr lang="en-US" sz="1800" b="0" strike="noStrike" spc="-1">
              <a:solidFill>
                <a:srgbClr val="000000"/>
              </a:solidFill>
              <a:uFill>
                <a:solidFill>
                  <a:srgbClr val="FFFFFF"/>
                </a:solidFill>
              </a:uFill>
              <a:latin typeface="Arial"/>
            </a:endParaRPr>
          </a:p>
          <a:p>
            <a:pPr algn="ctr">
              <a:lnSpc>
                <a:spcPct val="100000"/>
              </a:lnSpc>
            </a:pPr>
            <a:r>
              <a:rPr lang="en-US" sz="3600" b="1" strike="noStrike" spc="-1">
                <a:solidFill>
                  <a:srgbClr val="FFFFFF"/>
                </a:solidFill>
                <a:uFill>
                  <a:solidFill>
                    <a:srgbClr val="FFFFFF"/>
                  </a:solidFill>
                </a:uFill>
                <a:latin typeface="Calibri"/>
              </a:rPr>
              <a:t>Age-Related Memory Changes</a:t>
            </a:r>
            <a:endParaRPr lang="en-US" sz="1800" b="0" strike="noStrike" spc="-1">
              <a:solidFill>
                <a:srgbClr val="000000"/>
              </a:solidFill>
              <a:uFill>
                <a:solidFill>
                  <a:srgbClr val="FFFFFF"/>
                </a:solidFill>
              </a:uFill>
              <a:latin typeface="Arial"/>
            </a:endParaRPr>
          </a:p>
          <a:p>
            <a:pPr algn="ctr">
              <a:lnSpc>
                <a:spcPct val="100000"/>
              </a:lnSpc>
            </a:pPr>
            <a:r>
              <a:rPr lang="en-US" sz="3600" b="1" strike="noStrike" spc="-1">
                <a:solidFill>
                  <a:srgbClr val="FFFFFF"/>
                </a:solidFill>
                <a:uFill>
                  <a:solidFill>
                    <a:srgbClr val="FFFFFF"/>
                  </a:solidFill>
                </a:uFill>
                <a:latin typeface="Calibri"/>
              </a:rPr>
              <a:t>vs.</a:t>
            </a:r>
            <a:endParaRPr lang="en-US" sz="1800" b="0" strike="noStrike" spc="-1">
              <a:solidFill>
                <a:srgbClr val="000000"/>
              </a:solidFill>
              <a:uFill>
                <a:solidFill>
                  <a:srgbClr val="FFFFFF"/>
                </a:solidFill>
              </a:uFill>
              <a:latin typeface="Arial"/>
            </a:endParaRPr>
          </a:p>
          <a:p>
            <a:pPr algn="ctr">
              <a:lnSpc>
                <a:spcPct val="100000"/>
              </a:lnSpc>
            </a:pPr>
            <a:r>
              <a:rPr lang="en-US" sz="3600" b="1" strike="noStrike" spc="-1">
                <a:solidFill>
                  <a:srgbClr val="FFFFFF"/>
                </a:solidFill>
                <a:uFill>
                  <a:solidFill>
                    <a:srgbClr val="FFFFFF"/>
                  </a:solidFill>
                </a:uFill>
                <a:latin typeface="Calibri"/>
              </a:rPr>
              <a:t>Dementia</a:t>
            </a:r>
            <a:endParaRPr lang="en-US" sz="1800" b="0" strike="noStrike" spc="-1">
              <a:solidFill>
                <a:srgbClr val="000000"/>
              </a:solidFill>
              <a:uFill>
                <a:solidFill>
                  <a:srgbClr val="FFFFFF"/>
                </a:solidFill>
              </a:uFill>
              <a:latin typeface="Arial"/>
            </a:endParaRPr>
          </a:p>
        </p:txBody>
      </p:sp>
      <p:sp>
        <p:nvSpPr>
          <p:cNvPr id="631" name="TextShape 5"/>
          <p:cNvSpPr txBox="1"/>
          <p:nvPr/>
        </p:nvSpPr>
        <p:spPr>
          <a:xfrm>
            <a:off x="6553080" y="6356520"/>
            <a:ext cx="2133360" cy="364680"/>
          </a:xfrm>
          <a:prstGeom prst="rect">
            <a:avLst/>
          </a:prstGeom>
          <a:noFill/>
          <a:ln>
            <a:noFill/>
          </a:ln>
        </p:spPr>
        <p:txBody>
          <a:bodyPr anchor="ctr"/>
          <a:lstStyle/>
          <a:p>
            <a:pPr algn="r">
              <a:lnSpc>
                <a:spcPct val="100000"/>
              </a:lnSpc>
            </a:pPr>
            <a:fld id="{90E9D941-D8EE-4E1A-9D5E-4A8A85C4680C}" type="slidenum">
              <a:rPr lang="en-US" sz="1200" b="0" strike="noStrike" spc="-1">
                <a:solidFill>
                  <a:srgbClr val="8B8B8B"/>
                </a:solidFill>
                <a:uFill>
                  <a:solidFill>
                    <a:srgbClr val="FFFFFF"/>
                  </a:solidFill>
                </a:uFill>
                <a:latin typeface="Calibri"/>
              </a:rPr>
              <a:pPr algn="r">
                <a:lnSpc>
                  <a:spcPct val="100000"/>
                </a:lnSpc>
              </a:pPr>
              <a:t>73</a:t>
            </a:fld>
            <a:endParaRPr lang="en-US" sz="1400" b="0" strike="noStrike" spc="-1">
              <a:solidFill>
                <a:srgbClr val="000000"/>
              </a:solidFill>
              <a:uFill>
                <a:solidFill>
                  <a:srgbClr val="FFFFFF"/>
                </a:solidFill>
              </a:uFill>
              <a:latin typeface="Times New Roman"/>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TextShape 1"/>
          <p:cNvSpPr txBox="1"/>
          <p:nvPr/>
        </p:nvSpPr>
        <p:spPr>
          <a:xfrm>
            <a:off x="457200" y="274680"/>
            <a:ext cx="8229240" cy="1142640"/>
          </a:xfrm>
          <a:prstGeom prst="rect">
            <a:avLst/>
          </a:prstGeom>
          <a:solidFill>
            <a:srgbClr val="002060"/>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Diagnostic Overshadowing</a:t>
            </a:r>
            <a:endParaRPr lang="en-US" sz="1800" b="0" strike="noStrike" spc="-1">
              <a:solidFill>
                <a:srgbClr val="000000"/>
              </a:solidFill>
              <a:uFill>
                <a:solidFill>
                  <a:srgbClr val="FFFFFF"/>
                </a:solidFill>
              </a:uFill>
              <a:latin typeface="Calibri"/>
            </a:endParaRPr>
          </a:p>
        </p:txBody>
      </p:sp>
      <p:sp>
        <p:nvSpPr>
          <p:cNvPr id="633" name="TextShape 2"/>
          <p:cNvSpPr txBox="1"/>
          <p:nvPr/>
        </p:nvSpPr>
        <p:spPr>
          <a:xfrm>
            <a:off x="609600" y="1752600"/>
            <a:ext cx="7886520" cy="3261240"/>
          </a:xfrm>
          <a:prstGeom prst="rect">
            <a:avLst/>
          </a:prstGeom>
          <a:noFill/>
          <a:ln>
            <a:noFill/>
          </a:ln>
        </p:spPr>
        <p:txBody>
          <a:bodyPr/>
          <a:lstStyle/>
          <a:p>
            <a:pPr>
              <a:lnSpc>
                <a:spcPct val="100000"/>
              </a:lnSpc>
            </a:pPr>
            <a:r>
              <a:rPr lang="en-US" sz="3200" b="0" strike="noStrike" spc="-1" dirty="0">
                <a:solidFill>
                  <a:srgbClr val="000000"/>
                </a:solidFill>
                <a:uFill>
                  <a:solidFill>
                    <a:srgbClr val="FFFFFF"/>
                  </a:solidFill>
                </a:uFill>
                <a:latin typeface="Calibri"/>
              </a:rPr>
              <a:t>The tendency for clinicians to attribute symptoms or a change in behaviors of a person with ID to their underlying cognitive deficits and therefore under-diagnose the presence of co-occurring disease such as dementia.  </a:t>
            </a:r>
          </a:p>
          <a:p>
            <a:pPr>
              <a:lnSpc>
                <a:spcPct val="100000"/>
              </a:lnSpc>
            </a:pPr>
            <a:endParaRPr lang="en-US" sz="3200" b="0" strike="noStrike" spc="-1" dirty="0">
              <a:solidFill>
                <a:srgbClr val="000000"/>
              </a:solidFill>
              <a:uFill>
                <a:solidFill>
                  <a:srgbClr val="FFFFFF"/>
                </a:solidFill>
              </a:uFill>
              <a:latin typeface="Calibri"/>
            </a:endParaRPr>
          </a:p>
        </p:txBody>
      </p:sp>
      <p:sp>
        <p:nvSpPr>
          <p:cNvPr id="634" name="TextShape 3"/>
          <p:cNvSpPr txBox="1"/>
          <p:nvPr/>
        </p:nvSpPr>
        <p:spPr>
          <a:xfrm>
            <a:off x="741960" y="6356520"/>
            <a:ext cx="78847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35" name="TextShape 4"/>
          <p:cNvSpPr txBox="1"/>
          <p:nvPr/>
        </p:nvSpPr>
        <p:spPr>
          <a:xfrm>
            <a:off x="6553080" y="6356520"/>
            <a:ext cx="2133360" cy="364680"/>
          </a:xfrm>
          <a:prstGeom prst="rect">
            <a:avLst/>
          </a:prstGeom>
          <a:noFill/>
          <a:ln>
            <a:noFill/>
          </a:ln>
        </p:spPr>
        <p:txBody>
          <a:bodyPr anchor="ctr"/>
          <a:lstStyle/>
          <a:p>
            <a:pPr algn="r">
              <a:lnSpc>
                <a:spcPct val="100000"/>
              </a:lnSpc>
            </a:pPr>
            <a:fld id="{5BB84C23-88F6-4C55-B3D6-552B76B15F2E}" type="slidenum">
              <a:rPr lang="en-US" sz="1200" b="0" strike="noStrike" spc="-1">
                <a:solidFill>
                  <a:srgbClr val="8B8B8B"/>
                </a:solidFill>
                <a:uFill>
                  <a:solidFill>
                    <a:srgbClr val="FFFFFF"/>
                  </a:solidFill>
                </a:uFill>
                <a:latin typeface="Calibri"/>
              </a:rPr>
              <a:pPr algn="r">
                <a:lnSpc>
                  <a:spcPct val="100000"/>
                </a:lnSpc>
              </a:pPr>
              <a:t>74</a:t>
            </a:fld>
            <a:endParaRPr lang="en-US" sz="1400" b="0" strike="noStrike" spc="-1">
              <a:solidFill>
                <a:srgbClr val="000000"/>
              </a:solidFill>
              <a:uFill>
                <a:solidFill>
                  <a:srgbClr val="FFFFFF"/>
                </a:solidFill>
              </a:uFill>
              <a:latin typeface="Times New Roman"/>
            </a:endParaRPr>
          </a:p>
        </p:txBody>
      </p:sp>
      <p:pic>
        <p:nvPicPr>
          <p:cNvPr id="67585" name="Picture 1"/>
          <p:cNvPicPr>
            <a:picLocks noChangeAspect="1" noChangeArrowheads="1"/>
          </p:cNvPicPr>
          <p:nvPr/>
        </p:nvPicPr>
        <p:blipFill>
          <a:blip r:embed="rId2" cstate="print"/>
          <a:srcRect/>
          <a:stretch>
            <a:fillRect/>
          </a:stretch>
        </p:blipFill>
        <p:spPr bwMode="auto">
          <a:xfrm>
            <a:off x="3810000" y="4419600"/>
            <a:ext cx="3143250" cy="1940144"/>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TextShape 1"/>
          <p:cNvSpPr txBox="1"/>
          <p:nvPr/>
        </p:nvSpPr>
        <p:spPr>
          <a:xfrm>
            <a:off x="609600" y="533400"/>
            <a:ext cx="7886520" cy="3233280"/>
          </a:xfrm>
          <a:prstGeom prst="rect">
            <a:avLst/>
          </a:prstGeom>
          <a:solidFill>
            <a:srgbClr val="8E74B8"/>
          </a:solidFill>
          <a:ln>
            <a:noFill/>
          </a:ln>
        </p:spPr>
        <p:txBody>
          <a:bodyPr anchor="b"/>
          <a:lstStyle/>
          <a:p>
            <a:pPr>
              <a:lnSpc>
                <a:spcPct val="100000"/>
              </a:lnSpc>
            </a:pPr>
            <a:r>
              <a:rPr lang="en-US" sz="6000" b="0" strike="noStrike" spc="-1" dirty="0">
                <a:solidFill>
                  <a:srgbClr val="FFFFFF"/>
                </a:solidFill>
                <a:uFill>
                  <a:solidFill>
                    <a:srgbClr val="FFFFFF"/>
                  </a:solidFill>
                </a:uFill>
                <a:latin typeface="Calibri Light"/>
              </a:rPr>
              <a:t>Stages of Dementia</a:t>
            </a:r>
            <a:endParaRPr lang="en-US" sz="1800" b="0" strike="noStrike" spc="-1" dirty="0">
              <a:solidFill>
                <a:srgbClr val="000000"/>
              </a:solidFill>
              <a:uFill>
                <a:solidFill>
                  <a:srgbClr val="FFFFFF"/>
                </a:solidFill>
              </a:uFill>
              <a:latin typeface="Calibri"/>
            </a:endParaRPr>
          </a:p>
        </p:txBody>
      </p:sp>
      <p:sp>
        <p:nvSpPr>
          <p:cNvPr id="637" name="TextShape 2"/>
          <p:cNvSpPr txBox="1"/>
          <p:nvPr/>
        </p:nvSpPr>
        <p:spPr>
          <a:xfrm>
            <a:off x="609600" y="3657600"/>
            <a:ext cx="7886520" cy="2133600"/>
          </a:xfrm>
          <a:prstGeom prst="rect">
            <a:avLst/>
          </a:prstGeom>
          <a:solidFill>
            <a:srgbClr val="8E74B8"/>
          </a:solidFill>
          <a:ln>
            <a:noFill/>
          </a:ln>
        </p:spPr>
        <p:txBody>
          <a:bodyPr/>
          <a:lstStyle/>
          <a:p>
            <a:pPr>
              <a:lnSpc>
                <a:spcPct val="100000"/>
              </a:lnSpc>
            </a:pPr>
            <a:r>
              <a:rPr lang="en-US" sz="2400" b="0" strike="noStrike" spc="-1" dirty="0">
                <a:solidFill>
                  <a:srgbClr val="FFFFFF"/>
                </a:solidFill>
                <a:uFill>
                  <a:solidFill>
                    <a:srgbClr val="FFFFFF"/>
                  </a:solidFill>
                </a:uFill>
                <a:latin typeface="Calibri"/>
              </a:rPr>
              <a:t>Understanding the progression of dementia.</a:t>
            </a:r>
            <a:endParaRPr lang="en-US" sz="2800" b="0" strike="noStrike" spc="-1" dirty="0">
              <a:solidFill>
                <a:srgbClr val="000000"/>
              </a:solidFill>
              <a:uFill>
                <a:solidFill>
                  <a:srgbClr val="FFFFFF"/>
                </a:solidFill>
              </a:uFill>
              <a:latin typeface="Calibri"/>
            </a:endParaRPr>
          </a:p>
        </p:txBody>
      </p:sp>
      <p:sp>
        <p:nvSpPr>
          <p:cNvPr id="638" name="TextShape 3"/>
          <p:cNvSpPr txBox="1"/>
          <p:nvPr/>
        </p:nvSpPr>
        <p:spPr>
          <a:xfrm>
            <a:off x="623880" y="6356520"/>
            <a:ext cx="757800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39" name="TextShape 4"/>
          <p:cNvSpPr txBox="1"/>
          <p:nvPr/>
        </p:nvSpPr>
        <p:spPr>
          <a:xfrm>
            <a:off x="6458040" y="6356520"/>
            <a:ext cx="2057040" cy="364680"/>
          </a:xfrm>
          <a:prstGeom prst="rect">
            <a:avLst/>
          </a:prstGeom>
          <a:noFill/>
          <a:ln>
            <a:noFill/>
          </a:ln>
        </p:spPr>
        <p:txBody>
          <a:bodyPr anchor="ctr"/>
          <a:lstStyle/>
          <a:p>
            <a:pPr algn="r">
              <a:lnSpc>
                <a:spcPct val="100000"/>
              </a:lnSpc>
            </a:pPr>
            <a:fld id="{A4FA311D-BAD2-443A-AD83-4D61C3ECCC3C}" type="slidenum">
              <a:rPr lang="en-US" sz="1200" b="0" strike="noStrike" spc="-1">
                <a:solidFill>
                  <a:srgbClr val="8B8B8B"/>
                </a:solidFill>
                <a:uFill>
                  <a:solidFill>
                    <a:srgbClr val="FFFFFF"/>
                  </a:solidFill>
                </a:uFill>
                <a:latin typeface="Calibri"/>
              </a:rPr>
              <a:pPr algn="r">
                <a:lnSpc>
                  <a:spcPct val="100000"/>
                </a:lnSpc>
              </a:pPr>
              <a:t>75</a:t>
            </a:fld>
            <a:endParaRPr lang="en-US" sz="1400" b="0" strike="noStrike" spc="-1">
              <a:solidFill>
                <a:srgbClr val="000000"/>
              </a:solidFill>
              <a:uFill>
                <a:solidFill>
                  <a:srgbClr val="FFFFFF"/>
                </a:solidFill>
              </a:uFill>
              <a:latin typeface="Times New Roman"/>
            </a:endParaRPr>
          </a:p>
        </p:txBody>
      </p:sp>
      <p:pic>
        <p:nvPicPr>
          <p:cNvPr id="66561" name="Picture 1"/>
          <p:cNvPicPr>
            <a:picLocks noChangeAspect="1" noChangeArrowheads="1"/>
          </p:cNvPicPr>
          <p:nvPr/>
        </p:nvPicPr>
        <p:blipFill>
          <a:blip r:embed="rId2" cstate="print"/>
          <a:srcRect/>
          <a:stretch>
            <a:fillRect/>
          </a:stretch>
        </p:blipFill>
        <p:spPr bwMode="auto">
          <a:xfrm>
            <a:off x="2514600" y="914400"/>
            <a:ext cx="4011930" cy="2057400"/>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TextShape 1"/>
          <p:cNvSpPr txBox="1"/>
          <p:nvPr/>
        </p:nvSpPr>
        <p:spPr>
          <a:xfrm>
            <a:off x="457200" y="274680"/>
            <a:ext cx="8229240" cy="1142640"/>
          </a:xfrm>
          <a:prstGeom prst="rect">
            <a:avLst/>
          </a:prstGeom>
          <a:solidFill>
            <a:srgbClr val="8E74B8"/>
          </a:solidFill>
          <a:ln>
            <a:noFill/>
          </a:ln>
        </p:spPr>
        <p:txBody>
          <a:bodyPr anchor="ctr"/>
          <a:lstStyle/>
          <a:p>
            <a:pPr algn="ctr">
              <a:lnSpc>
                <a:spcPct val="100000"/>
              </a:lnSpc>
            </a:pPr>
            <a:r>
              <a:rPr lang="en-US" sz="4800" b="1" strike="noStrike" spc="-1">
                <a:solidFill>
                  <a:srgbClr val="FFFFFF"/>
                </a:solidFill>
                <a:uFill>
                  <a:solidFill>
                    <a:srgbClr val="FFFFFF"/>
                  </a:solidFill>
                </a:uFill>
                <a:latin typeface="Calibri"/>
              </a:rPr>
              <a:t>Stages</a:t>
            </a:r>
            <a:endParaRPr lang="en-US" sz="1800" b="0" strike="noStrike" spc="-1">
              <a:solidFill>
                <a:srgbClr val="000000"/>
              </a:solidFill>
              <a:uFill>
                <a:solidFill>
                  <a:srgbClr val="FFFFFF"/>
                </a:solidFill>
              </a:uFill>
              <a:latin typeface="Calibri"/>
            </a:endParaRPr>
          </a:p>
        </p:txBody>
      </p:sp>
      <p:sp>
        <p:nvSpPr>
          <p:cNvPr id="641" name="TextShape 2"/>
          <p:cNvSpPr txBox="1"/>
          <p:nvPr/>
        </p:nvSpPr>
        <p:spPr>
          <a:xfrm>
            <a:off x="4203720" y="1847880"/>
            <a:ext cx="4311360" cy="4350960"/>
          </a:xfrm>
          <a:prstGeom prst="rect">
            <a:avLst/>
          </a:prstGeom>
          <a:noFill/>
          <a:ln>
            <a:noFill/>
          </a:ln>
        </p:spPr>
        <p:txBody>
          <a:bodyPr/>
          <a:lstStyle/>
          <a:p>
            <a:pPr marL="343080" indent="-34272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A “yardstick” or estimate.</a:t>
            </a:r>
            <a:endParaRPr lang="en-US" sz="3200" b="0" strike="noStrike" spc="-1">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General measure of the progress of a person's cognitive decline.</a:t>
            </a:r>
            <a:endParaRPr lang="en-US" sz="3200" b="0" strike="noStrike" spc="-1">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Used to determine appropriate supports and accommodations based on the individuals needs and remaining abilities.</a:t>
            </a:r>
            <a:endParaRPr lang="en-US" sz="3200" b="0" strike="noStrike" spc="-1">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lang="en-US" sz="2400" b="0" strike="noStrike" spc="-1">
                <a:solidFill>
                  <a:srgbClr val="000000"/>
                </a:solidFill>
                <a:uFill>
                  <a:solidFill>
                    <a:srgbClr val="FFFFFF"/>
                  </a:solidFill>
                </a:uFill>
                <a:latin typeface="Calibri"/>
              </a:rPr>
              <a:t>The staging model is the generally accepted practice among dementia services</a:t>
            </a:r>
            <a:r>
              <a:rPr lang="en-US" sz="2200" b="0" strike="noStrike" spc="-1">
                <a:solidFill>
                  <a:srgbClr val="000000"/>
                </a:solidFill>
                <a:uFill>
                  <a:solidFill>
                    <a:srgbClr val="FFFFFF"/>
                  </a:solidFill>
                </a:uFill>
                <a:latin typeface="Calibri"/>
              </a:rPr>
              <a:t>. </a:t>
            </a:r>
            <a:endParaRPr lang="en-US" sz="3200" b="0" strike="noStrike" spc="-1">
              <a:solidFill>
                <a:srgbClr val="000000"/>
              </a:solidFill>
              <a:uFill>
                <a:solidFill>
                  <a:srgbClr val="FFFFFF"/>
                </a:solidFill>
              </a:uFill>
              <a:latin typeface="Calibri"/>
            </a:endParaRPr>
          </a:p>
        </p:txBody>
      </p:sp>
      <p:sp>
        <p:nvSpPr>
          <p:cNvPr id="642" name="TextShape 3"/>
          <p:cNvSpPr txBox="1"/>
          <p:nvPr/>
        </p:nvSpPr>
        <p:spPr>
          <a:xfrm>
            <a:off x="491400" y="6356520"/>
            <a:ext cx="759816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43" name="TextShape 4"/>
          <p:cNvSpPr txBox="1"/>
          <p:nvPr/>
        </p:nvSpPr>
        <p:spPr>
          <a:xfrm>
            <a:off x="6553080" y="6356520"/>
            <a:ext cx="2133360" cy="364680"/>
          </a:xfrm>
          <a:prstGeom prst="rect">
            <a:avLst/>
          </a:prstGeom>
          <a:noFill/>
          <a:ln>
            <a:noFill/>
          </a:ln>
        </p:spPr>
        <p:txBody>
          <a:bodyPr anchor="ctr"/>
          <a:lstStyle/>
          <a:p>
            <a:pPr algn="r">
              <a:lnSpc>
                <a:spcPct val="100000"/>
              </a:lnSpc>
            </a:pPr>
            <a:fld id="{C7D7F110-6EEB-4579-BC09-15746E5EAED9}" type="slidenum">
              <a:rPr lang="en-US" sz="1200" b="0" strike="noStrike" spc="-1">
                <a:solidFill>
                  <a:srgbClr val="8B8B8B"/>
                </a:solidFill>
                <a:uFill>
                  <a:solidFill>
                    <a:srgbClr val="FFFFFF"/>
                  </a:solidFill>
                </a:uFill>
                <a:latin typeface="Calibri"/>
              </a:rPr>
              <a:pPr algn="r">
                <a:lnSpc>
                  <a:spcPct val="100000"/>
                </a:lnSpc>
              </a:pPr>
              <a:t>76</a:t>
            </a:fld>
            <a:endParaRPr lang="en-US" sz="1400" b="0" strike="noStrike" spc="-1">
              <a:solidFill>
                <a:srgbClr val="000000"/>
              </a:solidFill>
              <a:uFill>
                <a:solidFill>
                  <a:srgbClr val="FFFFFF"/>
                </a:solidFill>
              </a:uFill>
              <a:latin typeface="Times New Roman"/>
            </a:endParaRPr>
          </a:p>
        </p:txBody>
      </p:sp>
      <p:pic>
        <p:nvPicPr>
          <p:cNvPr id="644" name="Picture 6"/>
          <p:cNvPicPr/>
          <p:nvPr/>
        </p:nvPicPr>
        <p:blipFill>
          <a:blip r:embed="rId2" cstate="print"/>
          <a:stretch/>
        </p:blipFill>
        <p:spPr>
          <a:xfrm>
            <a:off x="813600" y="2549160"/>
            <a:ext cx="2943000" cy="262872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TextShape 1"/>
          <p:cNvSpPr txBox="1"/>
          <p:nvPr/>
        </p:nvSpPr>
        <p:spPr>
          <a:xfrm>
            <a:off x="457200" y="274680"/>
            <a:ext cx="8229240" cy="1142640"/>
          </a:xfrm>
          <a:prstGeom prst="rect">
            <a:avLst/>
          </a:prstGeom>
          <a:solidFill>
            <a:srgbClr val="8E74B8"/>
          </a:solidFill>
          <a:ln>
            <a:noFill/>
          </a:ln>
        </p:spPr>
        <p:txBody>
          <a:bodyPr anchor="ctr"/>
          <a:lstStyle/>
          <a:p>
            <a:pPr algn="ctr">
              <a:lnSpc>
                <a:spcPct val="100000"/>
              </a:lnSpc>
            </a:pPr>
            <a:r>
              <a:rPr lang="en-US" sz="5400" b="1" strike="noStrike" spc="-1">
                <a:solidFill>
                  <a:srgbClr val="FFFFFF"/>
                </a:solidFill>
                <a:uFill>
                  <a:solidFill>
                    <a:srgbClr val="FFFFFF"/>
                  </a:solidFill>
                </a:uFill>
                <a:latin typeface="Calibri"/>
              </a:rPr>
              <a:t>How Dementia Progresses</a:t>
            </a:r>
            <a:endParaRPr lang="en-US" sz="1800" b="0" strike="noStrike" spc="-1">
              <a:solidFill>
                <a:srgbClr val="000000"/>
              </a:solidFill>
              <a:uFill>
                <a:solidFill>
                  <a:srgbClr val="FFFFFF"/>
                </a:solidFill>
              </a:uFill>
              <a:latin typeface="Calibri"/>
            </a:endParaRPr>
          </a:p>
        </p:txBody>
      </p:sp>
      <p:sp>
        <p:nvSpPr>
          <p:cNvPr id="646" name="TextShape 2"/>
          <p:cNvSpPr txBox="1"/>
          <p:nvPr/>
        </p:nvSpPr>
        <p:spPr>
          <a:xfrm>
            <a:off x="231840" y="6356520"/>
            <a:ext cx="78955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47" name="TextShape 3"/>
          <p:cNvSpPr txBox="1"/>
          <p:nvPr/>
        </p:nvSpPr>
        <p:spPr>
          <a:xfrm>
            <a:off x="6553080" y="6356520"/>
            <a:ext cx="2133360" cy="364680"/>
          </a:xfrm>
          <a:prstGeom prst="rect">
            <a:avLst/>
          </a:prstGeom>
          <a:noFill/>
          <a:ln>
            <a:noFill/>
          </a:ln>
        </p:spPr>
        <p:txBody>
          <a:bodyPr anchor="ctr"/>
          <a:lstStyle/>
          <a:p>
            <a:pPr algn="r">
              <a:lnSpc>
                <a:spcPct val="100000"/>
              </a:lnSpc>
            </a:pPr>
            <a:fld id="{73581792-141F-4688-AF34-9587F6B21A8E}" type="slidenum">
              <a:rPr lang="en-US" sz="1200" b="0" strike="noStrike" spc="-1">
                <a:solidFill>
                  <a:srgbClr val="8B8B8B"/>
                </a:solidFill>
                <a:uFill>
                  <a:solidFill>
                    <a:srgbClr val="FFFFFF"/>
                  </a:solidFill>
                </a:uFill>
                <a:latin typeface="Calibri"/>
              </a:rPr>
              <a:pPr algn="r">
                <a:lnSpc>
                  <a:spcPct val="100000"/>
                </a:lnSpc>
              </a:pPr>
              <a:t>77</a:t>
            </a:fld>
            <a:endParaRPr lang="en-US" sz="1400" b="0" strike="noStrike" spc="-1">
              <a:solidFill>
                <a:srgbClr val="000000"/>
              </a:solidFill>
              <a:uFill>
                <a:solidFill>
                  <a:srgbClr val="FFFFFF"/>
                </a:solidFill>
              </a:uFill>
              <a:latin typeface="Times New Roman"/>
            </a:endParaRPr>
          </a:p>
        </p:txBody>
      </p:sp>
      <p:graphicFrame>
        <p:nvGraphicFramePr>
          <p:cNvPr id="5" name="Diagram 4"/>
          <p:cNvGraphicFramePr/>
          <p:nvPr>
            <p:extLst>
              <p:ext uri="{D42A27DB-BD31-4B8C-83A1-F6EECF244321}">
                <p14:modId xmlns:p14="http://schemas.microsoft.com/office/powerpoint/2010/main" val="3988573391"/>
              </p:ext>
            </p:extLst>
          </p:nvPr>
        </p:nvGraphicFramePr>
        <p:xfrm>
          <a:off x="457199" y="1637039"/>
          <a:ext cx="8245597" cy="4611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TextShape 1"/>
          <p:cNvSpPr txBox="1"/>
          <p:nvPr/>
        </p:nvSpPr>
        <p:spPr>
          <a:xfrm>
            <a:off x="609480" y="1066680"/>
            <a:ext cx="8000640" cy="4800240"/>
          </a:xfrm>
          <a:prstGeom prst="rect">
            <a:avLst/>
          </a:prstGeom>
          <a:solidFill>
            <a:srgbClr val="8E74B8"/>
          </a:solidFill>
          <a:ln>
            <a:noFill/>
          </a:ln>
        </p:spPr>
        <p:txBody>
          <a:bodyPr/>
          <a:lstStyle/>
          <a:p>
            <a:pPr>
              <a:lnSpc>
                <a:spcPct val="100000"/>
              </a:lnSpc>
            </a:pPr>
            <a:r>
              <a:rPr lang="en-US" sz="4000" b="1" strike="noStrike" cap="all" spc="-1">
                <a:solidFill>
                  <a:srgbClr val="FFFFFF"/>
                </a:solidFill>
                <a:uFill>
                  <a:solidFill>
                    <a:srgbClr val="FFFFFF"/>
                  </a:solidFill>
                </a:uFill>
                <a:latin typeface="Calibri"/>
              </a:rPr>
              <a:t>
How Dementia Impacts Ability to Function
</a:t>
            </a:r>
            <a:r>
              <a:rPr lang="en-US" sz="2000" b="0" strike="noStrike" spc="-1">
                <a:solidFill>
                  <a:srgbClr val="FFFFFF"/>
                </a:solidFill>
                <a:uFill>
                  <a:solidFill>
                    <a:srgbClr val="FFFFFF"/>
                  </a:solidFill>
                </a:uFill>
                <a:latin typeface="Calibri"/>
              </a:rPr>
              <a:t>Or…why do people with dementia do the things they do?</a:t>
            </a:r>
            <a:r>
              <a:rPr lang="en-US" sz="2000" b="1" strike="noStrike" spc="-1">
                <a:solidFill>
                  <a:srgbClr val="FFFFFF"/>
                </a:solidFill>
                <a:uFill>
                  <a:solidFill>
                    <a:srgbClr val="FFFFFF"/>
                  </a:solidFill>
                </a:uFill>
                <a:latin typeface="Calibri"/>
              </a:rPr>
              <a:t>
</a:t>
            </a:r>
            <a:endParaRPr lang="en-US" sz="1800" b="0" strike="noStrike" spc="-1">
              <a:solidFill>
                <a:srgbClr val="000000"/>
              </a:solidFill>
              <a:uFill>
                <a:solidFill>
                  <a:srgbClr val="FFFFFF"/>
                </a:solidFill>
              </a:uFill>
              <a:latin typeface="Calibri"/>
            </a:endParaRPr>
          </a:p>
        </p:txBody>
      </p:sp>
      <p:sp>
        <p:nvSpPr>
          <p:cNvPr id="649" name="TextShape 2"/>
          <p:cNvSpPr txBox="1"/>
          <p:nvPr/>
        </p:nvSpPr>
        <p:spPr>
          <a:xfrm>
            <a:off x="623880" y="6356520"/>
            <a:ext cx="76327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50" name="TextShape 3"/>
          <p:cNvSpPr txBox="1"/>
          <p:nvPr/>
        </p:nvSpPr>
        <p:spPr>
          <a:xfrm>
            <a:off x="6553080" y="6356520"/>
            <a:ext cx="2133360" cy="364680"/>
          </a:xfrm>
          <a:prstGeom prst="rect">
            <a:avLst/>
          </a:prstGeom>
          <a:noFill/>
          <a:ln>
            <a:noFill/>
          </a:ln>
        </p:spPr>
        <p:txBody>
          <a:bodyPr anchor="ctr"/>
          <a:lstStyle/>
          <a:p>
            <a:pPr algn="r">
              <a:lnSpc>
                <a:spcPct val="100000"/>
              </a:lnSpc>
            </a:pPr>
            <a:fld id="{FDF47B93-3917-4ABF-A580-2BC4D6379A9F}" type="slidenum">
              <a:rPr lang="en-US" sz="1200" b="0" strike="noStrike" spc="-1">
                <a:solidFill>
                  <a:srgbClr val="8B8B8B"/>
                </a:solidFill>
                <a:uFill>
                  <a:solidFill>
                    <a:srgbClr val="FFFFFF"/>
                  </a:solidFill>
                </a:uFill>
                <a:latin typeface="Calibri"/>
              </a:rPr>
              <a:pPr algn="r">
                <a:lnSpc>
                  <a:spcPct val="100000"/>
                </a:lnSpc>
              </a:pPr>
              <a:t>78</a:t>
            </a:fld>
            <a:endParaRPr lang="en-US" sz="1400" b="0" strike="noStrike" spc="-1">
              <a:solidFill>
                <a:srgbClr val="000000"/>
              </a:solidFill>
              <a:uFill>
                <a:solidFill>
                  <a:srgbClr val="FFFFFF"/>
                </a:solidFill>
              </a:uFill>
              <a:latin typeface="Times New Roman"/>
            </a:endParaRPr>
          </a:p>
        </p:txBody>
      </p:sp>
      <p:pic>
        <p:nvPicPr>
          <p:cNvPr id="62465" name="Picture 1"/>
          <p:cNvPicPr>
            <a:picLocks noChangeAspect="1" noChangeArrowheads="1"/>
          </p:cNvPicPr>
          <p:nvPr/>
        </p:nvPicPr>
        <p:blipFill>
          <a:blip r:embed="rId2" cstate="print"/>
          <a:srcRect/>
          <a:stretch>
            <a:fillRect/>
          </a:stretch>
        </p:blipFill>
        <p:spPr bwMode="auto">
          <a:xfrm>
            <a:off x="4876800" y="3480399"/>
            <a:ext cx="3276600" cy="2186976"/>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TextShape 1"/>
          <p:cNvSpPr txBox="1"/>
          <p:nvPr/>
        </p:nvSpPr>
        <p:spPr>
          <a:xfrm>
            <a:off x="457200" y="274680"/>
            <a:ext cx="8229240" cy="1142640"/>
          </a:xfrm>
          <a:prstGeom prst="rect">
            <a:avLst/>
          </a:prstGeom>
          <a:solidFill>
            <a:srgbClr val="8E74B8"/>
          </a:solidFill>
          <a:ln>
            <a:noFill/>
          </a:ln>
        </p:spPr>
        <p:txBody>
          <a:bodyPr anchor="ctr"/>
          <a:lstStyle/>
          <a:p>
            <a:pPr algn="ctr">
              <a:lnSpc>
                <a:spcPct val="100000"/>
              </a:lnSpc>
            </a:pPr>
            <a:r>
              <a:rPr lang="en-US" sz="4000" b="1" strike="noStrike" spc="-1">
                <a:solidFill>
                  <a:srgbClr val="FFFFFF"/>
                </a:solidFill>
                <a:uFill>
                  <a:solidFill>
                    <a:srgbClr val="FFFFFF"/>
                  </a:solidFill>
                </a:uFill>
                <a:latin typeface="Calibri"/>
              </a:rPr>
              <a:t>The Damage That Occurs in the Brain</a:t>
            </a:r>
            <a:endParaRPr lang="en-US" sz="1800" b="0" strike="noStrike" spc="-1">
              <a:solidFill>
                <a:srgbClr val="000000"/>
              </a:solidFill>
              <a:uFill>
                <a:solidFill>
                  <a:srgbClr val="FFFFFF"/>
                </a:solidFill>
              </a:uFill>
              <a:latin typeface="Calibri"/>
            </a:endParaRPr>
          </a:p>
        </p:txBody>
      </p:sp>
      <p:sp>
        <p:nvSpPr>
          <p:cNvPr id="652" name="TextShape 2"/>
          <p:cNvSpPr txBox="1"/>
          <p:nvPr/>
        </p:nvSpPr>
        <p:spPr>
          <a:xfrm>
            <a:off x="381960" y="6356520"/>
            <a:ext cx="813276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53" name="TextShape 3"/>
          <p:cNvSpPr txBox="1"/>
          <p:nvPr/>
        </p:nvSpPr>
        <p:spPr>
          <a:xfrm>
            <a:off x="6553080" y="6356520"/>
            <a:ext cx="2133360" cy="364680"/>
          </a:xfrm>
          <a:prstGeom prst="rect">
            <a:avLst/>
          </a:prstGeom>
          <a:noFill/>
          <a:ln>
            <a:noFill/>
          </a:ln>
        </p:spPr>
        <p:txBody>
          <a:bodyPr anchor="ctr"/>
          <a:lstStyle/>
          <a:p>
            <a:pPr algn="r">
              <a:lnSpc>
                <a:spcPct val="100000"/>
              </a:lnSpc>
            </a:pPr>
            <a:fld id="{A583185B-280D-4E80-8FAE-8CA66C0A81DB}" type="slidenum">
              <a:rPr lang="en-US" sz="1200" b="0" strike="noStrike" spc="-1">
                <a:solidFill>
                  <a:srgbClr val="8B8B8B"/>
                </a:solidFill>
                <a:uFill>
                  <a:solidFill>
                    <a:srgbClr val="FFFFFF"/>
                  </a:solidFill>
                </a:uFill>
                <a:latin typeface="Calibri"/>
              </a:rPr>
              <a:pPr algn="r">
                <a:lnSpc>
                  <a:spcPct val="100000"/>
                </a:lnSpc>
              </a:pPr>
              <a:t>79</a:t>
            </a:fld>
            <a:endParaRPr lang="en-US" sz="1400" b="0" strike="noStrike" spc="-1">
              <a:solidFill>
                <a:srgbClr val="000000"/>
              </a:solidFill>
              <a:uFill>
                <a:solidFill>
                  <a:srgbClr val="FFFFFF"/>
                </a:solidFill>
              </a:uFill>
              <a:latin typeface="Times New Roman"/>
            </a:endParaRPr>
          </a:p>
        </p:txBody>
      </p:sp>
      <p:pic>
        <p:nvPicPr>
          <p:cNvPr id="654" name="Content Placeholder 7"/>
          <p:cNvPicPr/>
          <p:nvPr/>
        </p:nvPicPr>
        <p:blipFill>
          <a:blip r:embed="rId2" cstate="print"/>
          <a:stretch/>
        </p:blipFill>
        <p:spPr>
          <a:xfrm>
            <a:off x="2392920" y="2017800"/>
            <a:ext cx="4064760" cy="4010760"/>
          </a:xfrm>
          <a:prstGeom prst="rect">
            <a:avLst/>
          </a:prstGeom>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685800" y="533400"/>
            <a:ext cx="7506712" cy="5762625"/>
          </a:xfrm>
          <a:prstGeom prst="rect">
            <a:avLst/>
          </a:prstGeom>
          <a:noFill/>
          <a:ln w="31750">
            <a:solidFill>
              <a:schemeClr val="tx1"/>
            </a:solid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TextShape 1"/>
          <p:cNvSpPr txBox="1"/>
          <p:nvPr/>
        </p:nvSpPr>
        <p:spPr>
          <a:xfrm>
            <a:off x="457200" y="274680"/>
            <a:ext cx="8229240" cy="1142640"/>
          </a:xfrm>
          <a:prstGeom prst="rect">
            <a:avLst/>
          </a:prstGeom>
          <a:solidFill>
            <a:srgbClr val="8E74B8"/>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Executive Function</a:t>
            </a:r>
            <a:endParaRPr lang="en-US" sz="1800" b="0" strike="noStrike" spc="-1">
              <a:solidFill>
                <a:srgbClr val="000000"/>
              </a:solidFill>
              <a:uFill>
                <a:solidFill>
                  <a:srgbClr val="FFFFFF"/>
                </a:solidFill>
              </a:uFill>
              <a:latin typeface="Calibri"/>
            </a:endParaRPr>
          </a:p>
        </p:txBody>
      </p:sp>
      <p:sp>
        <p:nvSpPr>
          <p:cNvPr id="656" name="TextShape 2"/>
          <p:cNvSpPr txBox="1"/>
          <p:nvPr/>
        </p:nvSpPr>
        <p:spPr>
          <a:xfrm>
            <a:off x="628560" y="6356520"/>
            <a:ext cx="78865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57" name="TextShape 3"/>
          <p:cNvSpPr txBox="1"/>
          <p:nvPr/>
        </p:nvSpPr>
        <p:spPr>
          <a:xfrm>
            <a:off x="6553080" y="6356520"/>
            <a:ext cx="2133360" cy="364680"/>
          </a:xfrm>
          <a:prstGeom prst="rect">
            <a:avLst/>
          </a:prstGeom>
          <a:noFill/>
          <a:ln>
            <a:noFill/>
          </a:ln>
        </p:spPr>
        <p:txBody>
          <a:bodyPr anchor="ctr"/>
          <a:lstStyle/>
          <a:p>
            <a:pPr algn="r">
              <a:lnSpc>
                <a:spcPct val="100000"/>
              </a:lnSpc>
            </a:pPr>
            <a:fld id="{7A78A493-55CD-4A34-A8E8-654689103A0B}" type="slidenum">
              <a:rPr lang="en-US" sz="1200" b="0" strike="noStrike" spc="-1">
                <a:solidFill>
                  <a:srgbClr val="8B8B8B"/>
                </a:solidFill>
                <a:uFill>
                  <a:solidFill>
                    <a:srgbClr val="FFFFFF"/>
                  </a:solidFill>
                </a:uFill>
                <a:latin typeface="Calibri"/>
              </a:rPr>
              <a:pPr algn="r">
                <a:lnSpc>
                  <a:spcPct val="100000"/>
                </a:lnSpc>
              </a:pPr>
              <a:t>80</a:t>
            </a:fld>
            <a:endParaRPr lang="en-US" sz="1400" b="0" strike="noStrike" spc="-1">
              <a:solidFill>
                <a:srgbClr val="000000"/>
              </a:solidFill>
              <a:uFill>
                <a:solidFill>
                  <a:srgbClr val="FFFFFF"/>
                </a:solidFill>
              </a:uFill>
              <a:latin typeface="Times New Roman"/>
            </a:endParaRPr>
          </a:p>
        </p:txBody>
      </p:sp>
      <p:pic>
        <p:nvPicPr>
          <p:cNvPr id="658" name="Picture 2"/>
          <p:cNvPicPr/>
          <p:nvPr/>
        </p:nvPicPr>
        <p:blipFill>
          <a:blip r:embed="rId2" cstate="print"/>
          <a:stretch/>
        </p:blipFill>
        <p:spPr>
          <a:xfrm>
            <a:off x="4421880" y="2868480"/>
            <a:ext cx="3249000" cy="3249000"/>
          </a:xfrm>
          <a:prstGeom prst="rect">
            <a:avLst/>
          </a:prstGeom>
          <a:ln>
            <a:noFill/>
          </a:ln>
        </p:spPr>
      </p:pic>
      <p:graphicFrame>
        <p:nvGraphicFramePr>
          <p:cNvPr id="6" name="Content Placeholder 7"/>
          <p:cNvGraphicFramePr>
            <a:graphicFrameLocks/>
          </p:cNvGraphicFramePr>
          <p:nvPr>
            <p:extLst>
              <p:ext uri="{D42A27DB-BD31-4B8C-83A1-F6EECF244321}">
                <p14:modId xmlns:p14="http://schemas.microsoft.com/office/powerpoint/2010/main" val="2967600574"/>
              </p:ext>
            </p:extLst>
          </p:nvPr>
        </p:nvGraphicFramePr>
        <p:xfrm>
          <a:off x="685800" y="1828800"/>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TextShape 1"/>
          <p:cNvSpPr txBox="1"/>
          <p:nvPr/>
        </p:nvSpPr>
        <p:spPr>
          <a:xfrm>
            <a:off x="457200" y="274680"/>
            <a:ext cx="8229240" cy="1142640"/>
          </a:xfrm>
          <a:prstGeom prst="rect">
            <a:avLst/>
          </a:prstGeom>
          <a:solidFill>
            <a:srgbClr val="8E74B8"/>
          </a:solidFill>
          <a:ln>
            <a:noFill/>
          </a:ln>
        </p:spPr>
        <p:txBody>
          <a:bodyPr anchor="ctr"/>
          <a:lstStyle/>
          <a:p>
            <a:pPr algn="ctr">
              <a:lnSpc>
                <a:spcPct val="100000"/>
              </a:lnSpc>
            </a:pPr>
            <a:r>
              <a:rPr lang="en-US" sz="6000" b="1" strike="noStrike" spc="-1">
                <a:solidFill>
                  <a:srgbClr val="FFFFFF"/>
                </a:solidFill>
                <a:uFill>
                  <a:solidFill>
                    <a:srgbClr val="FFFFFF"/>
                  </a:solidFill>
                </a:uFill>
                <a:latin typeface="Calibri"/>
              </a:rPr>
              <a:t>The 7 A’s</a:t>
            </a:r>
            <a:endParaRPr lang="en-US" sz="1800" b="0" strike="noStrike" spc="-1">
              <a:solidFill>
                <a:srgbClr val="000000"/>
              </a:solidFill>
              <a:uFill>
                <a:solidFill>
                  <a:srgbClr val="FFFFFF"/>
                </a:solidFill>
              </a:uFill>
              <a:latin typeface="Calibri"/>
            </a:endParaRPr>
          </a:p>
        </p:txBody>
      </p:sp>
      <p:graphicFrame>
        <p:nvGraphicFramePr>
          <p:cNvPr id="660" name="Table 2"/>
          <p:cNvGraphicFramePr/>
          <p:nvPr/>
        </p:nvGraphicFramePr>
        <p:xfrm>
          <a:off x="628560" y="1825560"/>
          <a:ext cx="7886520" cy="4086000"/>
        </p:xfrm>
        <a:graphic>
          <a:graphicData uri="http://schemas.openxmlformats.org/drawingml/2006/table">
            <a:tbl>
              <a:tblPr/>
              <a:tblGrid>
                <a:gridCol w="2032560">
                  <a:extLst>
                    <a:ext uri="{9D8B030D-6E8A-4147-A177-3AD203B41FA5}">
                      <a16:colId xmlns:a16="http://schemas.microsoft.com/office/drawing/2014/main" val="20000"/>
                    </a:ext>
                  </a:extLst>
                </a:gridCol>
                <a:gridCol w="5853960">
                  <a:extLst>
                    <a:ext uri="{9D8B030D-6E8A-4147-A177-3AD203B41FA5}">
                      <a16:colId xmlns:a16="http://schemas.microsoft.com/office/drawing/2014/main" val="20001"/>
                    </a:ext>
                  </a:extLst>
                </a:gridCol>
              </a:tblGrid>
              <a:tr h="370800">
                <a:tc gridSpan="2">
                  <a:txBody>
                    <a:bodyPr/>
                    <a:lstStyle/>
                    <a:p>
                      <a:pPr algn="ctr">
                        <a:lnSpc>
                          <a:spcPct val="100000"/>
                        </a:lnSpc>
                      </a:pPr>
                      <a:r>
                        <a:rPr lang="en-US" sz="1800" b="1" strike="noStrike" spc="-1">
                          <a:solidFill>
                            <a:srgbClr val="FFFFFF"/>
                          </a:solidFill>
                          <a:uFill>
                            <a:solidFill>
                              <a:srgbClr val="FFFFFF"/>
                            </a:solidFill>
                          </a:uFill>
                          <a:latin typeface="Calibri"/>
                        </a:rPr>
                        <a:t>Each A relates to a part of the brain.</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en-US"/>
                    </a:p>
                  </a:txBody>
                  <a:tcPr>
                    <a:solidFill>
                      <a:srgbClr val="729FCF"/>
                    </a:solidFill>
                  </a:tcPr>
                </a:tc>
                <a:extLst>
                  <a:ext uri="{0D108BD9-81ED-4DB2-BD59-A6C34878D82A}">
                    <a16:rowId xmlns:a16="http://schemas.microsoft.com/office/drawing/2014/main" val="10000"/>
                  </a:ext>
                </a:extLst>
              </a:tr>
              <a:tr h="370800">
                <a:tc>
                  <a:txBody>
                    <a:bodyPr/>
                    <a:lstStyle/>
                    <a:p>
                      <a:pPr>
                        <a:lnSpc>
                          <a:spcPct val="100000"/>
                        </a:lnSpc>
                      </a:pPr>
                      <a:r>
                        <a:rPr lang="en-US" sz="1800" b="1" strike="noStrike" spc="-1">
                          <a:solidFill>
                            <a:srgbClr val="000000"/>
                          </a:solidFill>
                          <a:uFill>
                            <a:solidFill>
                              <a:srgbClr val="FFFFFF"/>
                            </a:solidFill>
                          </a:uFill>
                          <a:latin typeface="Calibri"/>
                        </a:rPr>
                        <a:t>Amnesia</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nSpc>
                          <a:spcPct val="100000"/>
                        </a:lnSpc>
                      </a:pPr>
                      <a:r>
                        <a:rPr lang="en-US" sz="1600" b="0" strike="noStrike" spc="-1">
                          <a:solidFill>
                            <a:srgbClr val="000000"/>
                          </a:solidFill>
                          <a:uFill>
                            <a:solidFill>
                              <a:srgbClr val="FFFFFF"/>
                            </a:solidFill>
                          </a:uFill>
                          <a:latin typeface="Calibri"/>
                        </a:rPr>
                        <a:t>Initially short term memory, eventually even long term memory.</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1"/>
                  </a:ext>
                </a:extLst>
              </a:tr>
              <a:tr h="837000">
                <a:tc>
                  <a:txBody>
                    <a:bodyPr/>
                    <a:lstStyle/>
                    <a:p>
                      <a:pPr>
                        <a:lnSpc>
                          <a:spcPct val="100000"/>
                        </a:lnSpc>
                      </a:pPr>
                      <a:r>
                        <a:rPr lang="en-US" sz="1800" b="1" strike="noStrike" spc="-1">
                          <a:solidFill>
                            <a:srgbClr val="000000"/>
                          </a:solidFill>
                          <a:uFill>
                            <a:solidFill>
                              <a:srgbClr val="FFFFFF"/>
                            </a:solidFill>
                          </a:uFill>
                          <a:latin typeface="Calibri"/>
                        </a:rPr>
                        <a:t>Agnosia</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600" b="0" strike="noStrike" spc="-1">
                          <a:solidFill>
                            <a:srgbClr val="000000"/>
                          </a:solidFill>
                          <a:uFill>
                            <a:solidFill>
                              <a:srgbClr val="FFFFFF"/>
                            </a:solidFill>
                          </a:uFill>
                          <a:latin typeface="Calibri"/>
                        </a:rPr>
                        <a:t>Can no longer recognize things using your senses.  Unable to recognize faces or familiar objects.  May not be able to understand what you see or hear.</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588600">
                <a:tc>
                  <a:txBody>
                    <a:bodyPr/>
                    <a:lstStyle/>
                    <a:p>
                      <a:pPr>
                        <a:lnSpc>
                          <a:spcPct val="100000"/>
                        </a:lnSpc>
                      </a:pPr>
                      <a:r>
                        <a:rPr lang="en-US" sz="1800" b="1" strike="noStrike" spc="-1">
                          <a:solidFill>
                            <a:srgbClr val="000000"/>
                          </a:solidFill>
                          <a:uFill>
                            <a:solidFill>
                              <a:srgbClr val="FFFFFF"/>
                            </a:solidFill>
                          </a:uFill>
                          <a:latin typeface="Calibri"/>
                        </a:rPr>
                        <a:t>Aphasia</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600" b="0" strike="noStrike" spc="-1">
                          <a:solidFill>
                            <a:srgbClr val="000000"/>
                          </a:solidFill>
                          <a:uFill>
                            <a:solidFill>
                              <a:srgbClr val="FFFFFF"/>
                            </a:solidFill>
                          </a:uFill>
                          <a:latin typeface="Calibri"/>
                        </a:rPr>
                        <a:t>Loss of ability to speak, understand, read or write.  Can lead to withdrawal or misunderstandings.</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588600">
                <a:tc>
                  <a:txBody>
                    <a:bodyPr/>
                    <a:lstStyle/>
                    <a:p>
                      <a:pPr>
                        <a:lnSpc>
                          <a:spcPct val="100000"/>
                        </a:lnSpc>
                      </a:pPr>
                      <a:r>
                        <a:rPr lang="en-US" sz="1800" b="1" strike="noStrike" spc="-1">
                          <a:solidFill>
                            <a:srgbClr val="000000"/>
                          </a:solidFill>
                          <a:uFill>
                            <a:solidFill>
                              <a:srgbClr val="FFFFFF"/>
                            </a:solidFill>
                          </a:uFill>
                          <a:latin typeface="Calibri"/>
                        </a:rPr>
                        <a:t>Apraxia</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600" b="0" strike="noStrike" spc="-1">
                          <a:solidFill>
                            <a:srgbClr val="000000"/>
                          </a:solidFill>
                          <a:uFill>
                            <a:solidFill>
                              <a:srgbClr val="FFFFFF"/>
                            </a:solidFill>
                          </a:uFill>
                          <a:latin typeface="Calibri"/>
                        </a:rPr>
                        <a:t>Loss of the ability to tell your body how to carry out purposeful movement.</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370800">
                <a:tc>
                  <a:txBody>
                    <a:bodyPr/>
                    <a:lstStyle/>
                    <a:p>
                      <a:pPr>
                        <a:lnSpc>
                          <a:spcPct val="100000"/>
                        </a:lnSpc>
                      </a:pPr>
                      <a:r>
                        <a:rPr lang="en-US" sz="1800" b="1" strike="noStrike" spc="-1">
                          <a:solidFill>
                            <a:srgbClr val="000000"/>
                          </a:solidFill>
                          <a:uFill>
                            <a:solidFill>
                              <a:srgbClr val="FFFFFF"/>
                            </a:solidFill>
                          </a:uFill>
                          <a:latin typeface="Calibri"/>
                        </a:rPr>
                        <a:t>Altered Perception</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600" b="0" strike="noStrike" spc="-1">
                          <a:solidFill>
                            <a:srgbClr val="000000"/>
                          </a:solidFill>
                          <a:uFill>
                            <a:solidFill>
                              <a:srgbClr val="FFFFFF"/>
                            </a:solidFill>
                          </a:uFill>
                          <a:latin typeface="Calibri"/>
                        </a:rPr>
                        <a:t>Misinterpreting the information your senses give you.</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588600">
                <a:tc>
                  <a:txBody>
                    <a:bodyPr/>
                    <a:lstStyle/>
                    <a:p>
                      <a:pPr>
                        <a:lnSpc>
                          <a:spcPct val="100000"/>
                        </a:lnSpc>
                      </a:pPr>
                      <a:r>
                        <a:rPr lang="en-US" sz="1800" b="1" strike="noStrike" spc="-1">
                          <a:solidFill>
                            <a:srgbClr val="000000"/>
                          </a:solidFill>
                          <a:uFill>
                            <a:solidFill>
                              <a:srgbClr val="FFFFFF"/>
                            </a:solidFill>
                          </a:uFill>
                          <a:latin typeface="Calibri"/>
                        </a:rPr>
                        <a:t>Anosognosia</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nSpc>
                          <a:spcPct val="100000"/>
                        </a:lnSpc>
                      </a:pPr>
                      <a:r>
                        <a:rPr lang="en-US" sz="1600" b="0" strike="noStrike" spc="-1">
                          <a:solidFill>
                            <a:srgbClr val="000000"/>
                          </a:solidFill>
                          <a:uFill>
                            <a:solidFill>
                              <a:srgbClr val="FFFFFF"/>
                            </a:solidFill>
                          </a:uFill>
                          <a:latin typeface="Calibri"/>
                        </a:rPr>
                        <a:t>Inability to understand that something has changed and is wrong with you.  Unable to see the changes in abilities that others see.</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370800">
                <a:tc>
                  <a:txBody>
                    <a:bodyPr/>
                    <a:lstStyle/>
                    <a:p>
                      <a:pPr>
                        <a:lnSpc>
                          <a:spcPct val="100000"/>
                        </a:lnSpc>
                      </a:pPr>
                      <a:r>
                        <a:rPr lang="en-US" sz="1800" b="1" strike="noStrike" spc="-1">
                          <a:solidFill>
                            <a:srgbClr val="000000"/>
                          </a:solidFill>
                          <a:uFill>
                            <a:solidFill>
                              <a:srgbClr val="FFFFFF"/>
                            </a:solidFill>
                          </a:uFill>
                          <a:latin typeface="Calibri"/>
                        </a:rPr>
                        <a:t>Apathy</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nSpc>
                          <a:spcPct val="100000"/>
                        </a:lnSpc>
                      </a:pPr>
                      <a:r>
                        <a:rPr lang="en-US" sz="1600" b="0" strike="noStrike" spc="-1">
                          <a:solidFill>
                            <a:srgbClr val="000000"/>
                          </a:solidFill>
                          <a:uFill>
                            <a:solidFill>
                              <a:srgbClr val="FFFFFF"/>
                            </a:solidFill>
                          </a:uFill>
                          <a:latin typeface="Calibri"/>
                        </a:rPr>
                        <a:t>Loss of initiative.</a:t>
                      </a:r>
                      <a:endParaRPr lang="en-US" sz="1800" b="0" strike="noStrike" spc="-1">
                        <a:solidFill>
                          <a:srgbClr val="000000"/>
                        </a:solidFill>
                        <a:uFill>
                          <a:solidFill>
                            <a:srgbClr val="FFFFFF"/>
                          </a:solidFill>
                        </a:uFill>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bl>
          </a:graphicData>
        </a:graphic>
      </p:graphicFrame>
      <p:sp>
        <p:nvSpPr>
          <p:cNvPr id="661" name="TextShape 3"/>
          <p:cNvSpPr txBox="1"/>
          <p:nvPr/>
        </p:nvSpPr>
        <p:spPr>
          <a:xfrm>
            <a:off x="628560" y="6356520"/>
            <a:ext cx="751860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and ID.   Copyright 2014.     All rights reserved.</a:t>
            </a:r>
            <a:endParaRPr lang="en-US" sz="1400" b="0" strike="noStrike" spc="-1">
              <a:solidFill>
                <a:srgbClr val="000000"/>
              </a:solidFill>
              <a:uFill>
                <a:solidFill>
                  <a:srgbClr val="FFFFFF"/>
                </a:solidFill>
              </a:uFill>
              <a:latin typeface="Times New Roman"/>
            </a:endParaRPr>
          </a:p>
        </p:txBody>
      </p:sp>
      <p:sp>
        <p:nvSpPr>
          <p:cNvPr id="662" name="TextShape 4"/>
          <p:cNvSpPr txBox="1"/>
          <p:nvPr/>
        </p:nvSpPr>
        <p:spPr>
          <a:xfrm>
            <a:off x="6553080" y="6356520"/>
            <a:ext cx="2133360" cy="364680"/>
          </a:xfrm>
          <a:prstGeom prst="rect">
            <a:avLst/>
          </a:prstGeom>
          <a:noFill/>
          <a:ln>
            <a:noFill/>
          </a:ln>
        </p:spPr>
        <p:txBody>
          <a:bodyPr anchor="ctr"/>
          <a:lstStyle/>
          <a:p>
            <a:pPr algn="r">
              <a:lnSpc>
                <a:spcPct val="100000"/>
              </a:lnSpc>
            </a:pPr>
            <a:fld id="{B5C4508F-0973-4979-8F65-D5A98C15FACA}" type="slidenum">
              <a:rPr lang="en-US" sz="1200" b="0" strike="noStrike" spc="-1">
                <a:solidFill>
                  <a:srgbClr val="8B8B8B"/>
                </a:solidFill>
                <a:uFill>
                  <a:solidFill>
                    <a:srgbClr val="FFFFFF"/>
                  </a:solidFill>
                </a:uFill>
                <a:latin typeface="Calibri"/>
              </a:rPr>
              <a:pPr algn="r">
                <a:lnSpc>
                  <a:spcPct val="100000"/>
                </a:lnSpc>
              </a:pPr>
              <a:t>81</a:t>
            </a:fld>
            <a:endParaRPr lang="en-US" sz="1400" b="0" strike="noStrike" spc="-1">
              <a:solidFill>
                <a:srgbClr val="000000"/>
              </a:solidFill>
              <a:uFill>
                <a:solidFill>
                  <a:srgbClr val="FFFFFF"/>
                </a:solidFill>
              </a:uFill>
              <a:latin typeface="Times New Roman"/>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90600" y="1143000"/>
            <a:ext cx="6871607" cy="43434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828800" y="1676400"/>
            <a:ext cx="5476875" cy="2686050"/>
          </a:xfrm>
          <a:prstGeom prst="rect">
            <a:avLst/>
          </a:prstGeom>
          <a:noFill/>
          <a:ln w="9525">
            <a:noFill/>
            <a:miter lim="800000"/>
            <a:headEnd/>
            <a:tailEnd/>
          </a:ln>
        </p:spPr>
      </p:pic>
      <p:sp>
        <p:nvSpPr>
          <p:cNvPr id="5" name="TextBox 4"/>
          <p:cNvSpPr txBox="1"/>
          <p:nvPr/>
        </p:nvSpPr>
        <p:spPr>
          <a:xfrm>
            <a:off x="1371600" y="533400"/>
            <a:ext cx="6324600" cy="646331"/>
          </a:xfrm>
          <a:prstGeom prst="rect">
            <a:avLst/>
          </a:prstGeom>
          <a:noFill/>
        </p:spPr>
        <p:txBody>
          <a:bodyPr wrap="square" rtlCol="0">
            <a:spAutoFit/>
          </a:bodyPr>
          <a:lstStyle/>
          <a:p>
            <a:pPr algn="ctr"/>
            <a:r>
              <a:rPr lang="en-US" sz="3600" b="1" dirty="0">
                <a:latin typeface="Times New Roman" pitchFamily="18" charset="0"/>
                <a:cs typeface="Times New Roman" pitchFamily="18" charset="0"/>
              </a:rPr>
              <a:t>PAIR OF DIMES SHIFT</a:t>
            </a:r>
          </a:p>
        </p:txBody>
      </p:sp>
      <p:sp>
        <p:nvSpPr>
          <p:cNvPr id="6" name="TextBox 5"/>
          <p:cNvSpPr txBox="1"/>
          <p:nvPr/>
        </p:nvSpPr>
        <p:spPr>
          <a:xfrm>
            <a:off x="381000" y="4495800"/>
            <a:ext cx="8382000" cy="1815882"/>
          </a:xfrm>
          <a:prstGeom prst="rect">
            <a:avLst/>
          </a:prstGeom>
          <a:noFill/>
        </p:spPr>
        <p:txBody>
          <a:bodyPr wrap="square" rtlCol="0">
            <a:spAutoFit/>
          </a:bodyPr>
          <a:lstStyle/>
          <a:p>
            <a:pPr algn="ctr"/>
            <a:r>
              <a:rPr lang="en-US" sz="2800" b="1" dirty="0"/>
              <a:t>Paradigm Shift</a:t>
            </a:r>
          </a:p>
          <a:p>
            <a:pPr algn="ctr"/>
            <a:r>
              <a:rPr lang="en-US" sz="2800" b="1" dirty="0">
                <a:latin typeface="Times New Roman" pitchFamily="18" charset="0"/>
                <a:cs typeface="Times New Roman" pitchFamily="18" charset="0"/>
              </a:rPr>
              <a:t>an important change that happens when the usual way of thinking about or doing something is replaced by a new and different way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5257800" y="2819400"/>
            <a:ext cx="2971800" cy="3581400"/>
          </a:xfrm>
          <a:prstGeom prst="rect">
            <a:avLst/>
          </a:prstGeom>
          <a:noFill/>
          <a:ln w="31750">
            <a:solidFill>
              <a:schemeClr val="tx1"/>
            </a:solid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2971800" y="3352800"/>
            <a:ext cx="1581150" cy="1222756"/>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304800" y="457200"/>
            <a:ext cx="4093767" cy="23622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endParaRPr lang="en-US" dirty="0"/>
          </a:p>
        </p:txBody>
      </p:sp>
      <p:pic>
        <p:nvPicPr>
          <p:cNvPr id="4" name="Picture 5"/>
          <p:cNvPicPr>
            <a:picLocks noChangeAspect="1" noChangeArrowheads="1"/>
          </p:cNvPicPr>
          <p:nvPr/>
        </p:nvPicPr>
        <p:blipFill>
          <a:blip r:embed="rId2" cstate="print"/>
          <a:srcRect/>
          <a:stretch>
            <a:fillRect/>
          </a:stretch>
        </p:blipFill>
        <p:spPr bwMode="auto">
          <a:xfrm>
            <a:off x="228600" y="990600"/>
            <a:ext cx="8583705" cy="49530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362200" y="533400"/>
            <a:ext cx="4724400" cy="5693508"/>
          </a:xfrm>
          <a:prstGeom prst="rect">
            <a:avLst/>
          </a:prstGeom>
          <a:noFill/>
          <a:ln w="31750">
            <a:solidFill>
              <a:schemeClr val="tx1"/>
            </a:solid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TextShape 1"/>
          <p:cNvSpPr txBox="1"/>
          <p:nvPr/>
        </p:nvSpPr>
        <p:spPr>
          <a:xfrm>
            <a:off x="630000" y="457200"/>
            <a:ext cx="2948760" cy="1599840"/>
          </a:xfrm>
          <a:prstGeom prst="rect">
            <a:avLst/>
          </a:prstGeom>
          <a:noFill/>
          <a:ln>
            <a:noFill/>
          </a:ln>
        </p:spPr>
        <p:txBody>
          <a:bodyPr anchor="b"/>
          <a:lstStyle/>
          <a:p>
            <a:endParaRPr lang="en-US" sz="1800" b="0" strike="noStrike" spc="-1">
              <a:solidFill>
                <a:srgbClr val="C6E7FC"/>
              </a:solidFill>
              <a:uFill>
                <a:solidFill>
                  <a:srgbClr val="FFFFFF"/>
                </a:solidFill>
              </a:uFill>
              <a:latin typeface="Calibri"/>
            </a:endParaRPr>
          </a:p>
        </p:txBody>
      </p:sp>
      <p:sp>
        <p:nvSpPr>
          <p:cNvPr id="664" name="TextShape 2"/>
          <p:cNvSpPr txBox="1"/>
          <p:nvPr/>
        </p:nvSpPr>
        <p:spPr>
          <a:xfrm>
            <a:off x="630000" y="2057400"/>
            <a:ext cx="2948760" cy="3811320"/>
          </a:xfrm>
          <a:prstGeom prst="rect">
            <a:avLst/>
          </a:prstGeom>
          <a:noFill/>
          <a:ln>
            <a:noFill/>
          </a:ln>
        </p:spPr>
        <p:txBody>
          <a:bodyPr/>
          <a:lstStyle/>
          <a:p>
            <a:endParaRPr lang="en-US" sz="2800" b="0" strike="noStrike" spc="-1">
              <a:solidFill>
                <a:srgbClr val="C6E7FC"/>
              </a:solidFill>
              <a:uFill>
                <a:solidFill>
                  <a:srgbClr val="FFFFFF"/>
                </a:solidFill>
              </a:uFill>
              <a:latin typeface="Calibri"/>
            </a:endParaRPr>
          </a:p>
        </p:txBody>
      </p:sp>
      <p:sp>
        <p:nvSpPr>
          <p:cNvPr id="665" name="TextShape 3"/>
          <p:cNvSpPr txBox="1"/>
          <p:nvPr/>
        </p:nvSpPr>
        <p:spPr>
          <a:xfrm>
            <a:off x="304920" y="380880"/>
            <a:ext cx="7772040" cy="4942440"/>
          </a:xfrm>
          <a:prstGeom prst="rect">
            <a:avLst/>
          </a:prstGeom>
          <a:noFill/>
          <a:ln>
            <a:noFill/>
          </a:ln>
        </p:spPr>
        <p:txBody>
          <a:bodyPr/>
          <a:lstStyle/>
          <a:p>
            <a:endParaRPr lang="en-US" sz="2800" b="0" strike="noStrike" spc="-1">
              <a:solidFill>
                <a:srgbClr val="C6E7FC"/>
              </a:solidFill>
              <a:uFill>
                <a:solidFill>
                  <a:srgbClr val="FFFFFF"/>
                </a:solidFill>
              </a:uFill>
              <a:latin typeface="Calibri"/>
            </a:endParaRPr>
          </a:p>
        </p:txBody>
      </p:sp>
      <p:pic>
        <p:nvPicPr>
          <p:cNvPr id="666" name="Picture 4"/>
          <p:cNvPicPr/>
          <p:nvPr/>
        </p:nvPicPr>
        <p:blipFill>
          <a:blip r:embed="rId3" cstate="print"/>
          <a:stretch/>
        </p:blipFill>
        <p:spPr>
          <a:xfrm>
            <a:off x="6120" y="-137880"/>
            <a:ext cx="9143640" cy="6858720"/>
          </a:xfrm>
          <a:prstGeom prst="rect">
            <a:avLst/>
          </a:prstGeom>
          <a:ln>
            <a:noFill/>
          </a:ln>
        </p:spPr>
      </p:pic>
      <p:sp>
        <p:nvSpPr>
          <p:cNvPr id="667" name="CustomShape 4"/>
          <p:cNvSpPr/>
          <p:nvPr/>
        </p:nvSpPr>
        <p:spPr>
          <a:xfrm>
            <a:off x="3070440" y="1001880"/>
            <a:ext cx="5630040" cy="1736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5400" b="1" strike="noStrike" spc="-1">
                <a:solidFill>
                  <a:srgbClr val="016296"/>
                </a:solidFill>
                <a:uFill>
                  <a:solidFill>
                    <a:srgbClr val="FFFFFF"/>
                  </a:solidFill>
                </a:uFill>
                <a:latin typeface="Calibri"/>
              </a:rPr>
              <a:t>Caregiving Strategies by Stage</a:t>
            </a:r>
            <a:endParaRPr lang="en-US" sz="1800" b="0" strike="noStrike" spc="-1">
              <a:solidFill>
                <a:srgbClr val="000000"/>
              </a:solidFill>
              <a:uFill>
                <a:solidFill>
                  <a:srgbClr val="FFFFFF"/>
                </a:solidFill>
              </a:uFill>
              <a:latin typeface="Arial"/>
            </a:endParaRPr>
          </a:p>
        </p:txBody>
      </p:sp>
      <p:sp>
        <p:nvSpPr>
          <p:cNvPr id="668" name="CustomShape 5"/>
          <p:cNvSpPr/>
          <p:nvPr/>
        </p:nvSpPr>
        <p:spPr>
          <a:xfrm>
            <a:off x="5556960" y="4805640"/>
            <a:ext cx="3504960" cy="369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1" u="sng" strike="noStrike" spc="-1">
                <a:solidFill>
                  <a:srgbClr val="0080FF"/>
                </a:solidFill>
                <a:uFill>
                  <a:solidFill>
                    <a:srgbClr val="FFFFFF"/>
                  </a:solidFill>
                </a:uFill>
                <a:latin typeface="Calibri"/>
                <a:hlinkClick r:id="rId4"/>
              </a:rPr>
              <a:t>www.aadmd.org/ntg/curriculum</a:t>
            </a:r>
            <a:r>
              <a:rPr lang="en-US" sz="1800" b="1" strike="noStrike" spc="-1">
                <a:solidFill>
                  <a:srgbClr val="C6E7FC"/>
                </a:solidFill>
                <a:uFill>
                  <a:solidFill>
                    <a:srgbClr val="FFFFFF"/>
                  </a:solidFill>
                </a:uFill>
                <a:latin typeface="Calibri"/>
              </a:rPr>
              <a:t> </a:t>
            </a:r>
            <a:endParaRPr lang="en-US" sz="1800" b="0" strike="noStrike" spc="-1">
              <a:solidFill>
                <a:srgbClr val="000000"/>
              </a:solidFill>
              <a:uFill>
                <a:solidFill>
                  <a:srgbClr val="FFFFFF"/>
                </a:solidFill>
              </a:uFill>
              <a:latin typeface="Arial"/>
            </a:endParaRPr>
          </a:p>
        </p:txBody>
      </p:sp>
      <p:sp>
        <p:nvSpPr>
          <p:cNvPr id="669" name="TextShape 6"/>
          <p:cNvSpPr txBox="1"/>
          <p:nvPr/>
        </p:nvSpPr>
        <p:spPr>
          <a:xfrm>
            <a:off x="1752480" y="6356520"/>
            <a:ext cx="63241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670" name="TextShape 7"/>
          <p:cNvSpPr txBox="1"/>
          <p:nvPr/>
        </p:nvSpPr>
        <p:spPr>
          <a:xfrm>
            <a:off x="6458040" y="6356520"/>
            <a:ext cx="2057040" cy="364680"/>
          </a:xfrm>
          <a:prstGeom prst="rect">
            <a:avLst/>
          </a:prstGeom>
          <a:noFill/>
          <a:ln>
            <a:noFill/>
          </a:ln>
        </p:spPr>
        <p:txBody>
          <a:bodyPr anchor="ctr"/>
          <a:lstStyle/>
          <a:p>
            <a:pPr algn="r">
              <a:lnSpc>
                <a:spcPct val="100000"/>
              </a:lnSpc>
            </a:pPr>
            <a:fld id="{830FE8C6-1BAF-481F-B947-C7BF5E4F168A}" type="slidenum">
              <a:rPr lang="en-US" sz="1200" b="0" strike="noStrike" spc="-1">
                <a:solidFill>
                  <a:srgbClr val="8B8B8B"/>
                </a:solidFill>
                <a:uFill>
                  <a:solidFill>
                    <a:srgbClr val="FFFFFF"/>
                  </a:solidFill>
                </a:uFill>
                <a:latin typeface="Calibri"/>
              </a:rPr>
              <a:pPr algn="r">
                <a:lnSpc>
                  <a:spcPct val="100000"/>
                </a:lnSpc>
              </a:pPr>
              <a:t>87</a:t>
            </a:fld>
            <a:endParaRPr lang="en-US" sz="1400" b="0" strike="noStrike" spc="-1">
              <a:solidFill>
                <a:srgbClr val="000000"/>
              </a:solidFill>
              <a:uFill>
                <a:solidFill>
                  <a:srgbClr val="FFFFFF"/>
                </a:solidFill>
              </a:uFill>
              <a:latin typeface="Times New Roman"/>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1131577990"/>
              </p:ext>
            </p:extLst>
          </p:nvPr>
        </p:nvGraphicFramePr>
        <p:xfrm>
          <a:off x="628650" y="2258983"/>
          <a:ext cx="7886700" cy="3787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4294967295"/>
          </p:nvPr>
        </p:nvSpPr>
        <p:spPr>
          <a:xfrm>
            <a:off x="8001000" y="6356353"/>
            <a:ext cx="514350" cy="365125"/>
          </a:xfrm>
          <a:prstGeom prst="rect">
            <a:avLst/>
          </a:prstGeom>
        </p:spPr>
        <p:txBody>
          <a:bodyPr/>
          <a:lstStyle/>
          <a:p>
            <a:pPr algn="r"/>
            <a:fld id="{1A4DC6BF-4653-4501-8EF5-78F4A27962C3}" type="slidenum">
              <a:rPr lang="en-US" sz="1200" smtClean="0">
                <a:solidFill>
                  <a:prstClr val="black">
                    <a:tint val="75000"/>
                  </a:prstClr>
                </a:solidFill>
                <a:latin typeface="Calibri" pitchFamily="34" charset="0"/>
              </a:rPr>
              <a:pPr algn="r"/>
              <a:t>88</a:t>
            </a:fld>
            <a:endParaRPr lang="en-US" sz="1200" dirty="0">
              <a:solidFill>
                <a:prstClr val="black">
                  <a:tint val="75000"/>
                </a:prstClr>
              </a:solidFill>
              <a:latin typeface="Calibri" pitchFamily="34" charset="0"/>
            </a:endParaRPr>
          </a:p>
        </p:txBody>
      </p:sp>
      <p:sp>
        <p:nvSpPr>
          <p:cNvPr id="8" name="TextShape 1"/>
          <p:cNvSpPr txBox="1">
            <a:spLocks noGrp="1"/>
          </p:cNvSpPr>
          <p:nvPr>
            <p:ph type="title"/>
          </p:nvPr>
        </p:nvSpPr>
        <p:spPr>
          <a:xfrm>
            <a:off x="457200" y="273600"/>
            <a:ext cx="8229240" cy="1631400"/>
          </a:xfrm>
          <a:prstGeom prst="rect">
            <a:avLst/>
          </a:prstGeom>
          <a:solidFill>
            <a:srgbClr val="04A8A4"/>
          </a:solidFill>
          <a:ln>
            <a:noFill/>
          </a:ln>
        </p:spPr>
        <p:txBody>
          <a:bodyPr anchor="ctr"/>
          <a:lstStyle/>
          <a:p>
            <a:pPr>
              <a:lnSpc>
                <a:spcPct val="90000"/>
              </a:lnSpc>
            </a:pPr>
            <a:r>
              <a:rPr lang="en-US" sz="4400" b="1" strike="noStrike" spc="-1" dirty="0">
                <a:solidFill>
                  <a:srgbClr val="FFFFFF"/>
                </a:solidFill>
                <a:uFill>
                  <a:solidFill>
                    <a:srgbClr val="FFFFFF"/>
                  </a:solidFill>
                </a:uFill>
                <a:latin typeface="Calibri"/>
              </a:rPr>
              <a:t>
</a:t>
            </a:r>
            <a:r>
              <a:rPr lang="en-US" sz="4000" b="1" strike="noStrike" spc="-1" dirty="0">
                <a:solidFill>
                  <a:srgbClr val="FFFFFF"/>
                </a:solidFill>
                <a:uFill>
                  <a:solidFill>
                    <a:srgbClr val="FFFFFF"/>
                  </a:solidFill>
                </a:uFill>
                <a:latin typeface="Calibri"/>
              </a:rPr>
              <a:t>Review:  Regardless of stage, the goals of caring for an individual with dementia are:</a:t>
            </a:r>
            <a:r>
              <a:rPr lang="en-US" sz="4000" b="0" strike="noStrike" spc="-1" dirty="0">
                <a:solidFill>
                  <a:srgbClr val="C6E7FC"/>
                </a:solidFill>
                <a:uFill>
                  <a:solidFill>
                    <a:srgbClr val="FFFFFF"/>
                  </a:solidFill>
                </a:uFill>
                <a:latin typeface="Calibri Light"/>
              </a:rPr>
              <a:t>
</a:t>
            </a:r>
            <a:endParaRPr lang="en-US" sz="1800" b="0" strike="noStrike" spc="-1" dirty="0">
              <a:solidFill>
                <a:srgbClr val="C6E7FC"/>
              </a:solidFill>
              <a:uFill>
                <a:solidFill>
                  <a:srgbClr val="FFFFFF"/>
                </a:solidFill>
              </a:uFill>
              <a:latin typeface="Calibri"/>
            </a:endParaRPr>
          </a:p>
        </p:txBody>
      </p:sp>
      <p:sp>
        <p:nvSpPr>
          <p:cNvPr id="9" name="TextShape 2"/>
          <p:cNvSpPr txBox="1"/>
          <p:nvPr/>
        </p:nvSpPr>
        <p:spPr>
          <a:xfrm>
            <a:off x="888840" y="6356520"/>
            <a:ext cx="7391160" cy="364680"/>
          </a:xfrm>
          <a:prstGeom prst="rect">
            <a:avLst/>
          </a:prstGeom>
          <a:noFill/>
          <a:ln>
            <a:noFill/>
          </a:ln>
        </p:spPr>
        <p:txBody>
          <a:bodyPr anchor="ctr"/>
          <a:lstStyle/>
          <a:p>
            <a:pPr algn="ctr">
              <a:lnSpc>
                <a:spcPct val="100000"/>
              </a:lnSpc>
            </a:pPr>
            <a:r>
              <a:rPr lang="en-US" sz="1200" b="0" strike="noStrike" spc="-1" dirty="0">
                <a:solidFill>
                  <a:srgbClr val="8B8B8B"/>
                </a:solidFill>
                <a:uFill>
                  <a:solidFill>
                    <a:srgbClr val="FFFFFF"/>
                  </a:solidFill>
                </a:uFill>
                <a:latin typeface="Calibri"/>
              </a:rPr>
              <a:t>NTG Education &amp; Training Curriculum on Dementia &amp; ID.  Copyright 2014.  All rights reserved.</a:t>
            </a:r>
            <a:endParaRPr lang="en-US" sz="1400" b="0" strike="noStrike" spc="-1" dirty="0">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9944946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TextShape 1"/>
          <p:cNvSpPr txBox="1"/>
          <p:nvPr/>
        </p:nvSpPr>
        <p:spPr>
          <a:xfrm>
            <a:off x="628560" y="268560"/>
            <a:ext cx="7886520" cy="2101320"/>
          </a:xfrm>
          <a:prstGeom prst="rect">
            <a:avLst/>
          </a:prstGeom>
          <a:solidFill>
            <a:srgbClr val="04A8A4"/>
          </a:solidFill>
          <a:ln>
            <a:noFill/>
          </a:ln>
        </p:spPr>
        <p:txBody>
          <a:bodyPr anchor="ctr"/>
          <a:lstStyle/>
          <a:p>
            <a:pPr>
              <a:lnSpc>
                <a:spcPct val="100000"/>
              </a:lnSpc>
            </a:pPr>
            <a:r>
              <a:rPr lang="en-US" sz="3600" b="1" strike="noStrike" spc="-1" dirty="0">
                <a:solidFill>
                  <a:srgbClr val="FFFFFF"/>
                </a:solidFill>
                <a:uFill>
                  <a:solidFill>
                    <a:srgbClr val="FFFFFF"/>
                  </a:solidFill>
                </a:uFill>
                <a:latin typeface="Calibri"/>
              </a:rPr>
              <a:t>
Each stage should be considered in the context of the lifetime functioning capacity. </a:t>
            </a:r>
            <a:r>
              <a:rPr lang="en-US" sz="5400" b="1" strike="noStrike" spc="-1" dirty="0">
                <a:solidFill>
                  <a:srgbClr val="FFFFFF"/>
                </a:solidFill>
                <a:uFill>
                  <a:solidFill>
                    <a:srgbClr val="FFFFFF"/>
                  </a:solidFill>
                </a:uFill>
                <a:latin typeface="Calibri"/>
              </a:rPr>
              <a:t>
</a:t>
            </a:r>
            <a:endParaRPr lang="en-US" sz="1800" b="0" strike="noStrike" spc="-1" dirty="0">
              <a:solidFill>
                <a:srgbClr val="C6E7FC"/>
              </a:solidFill>
              <a:uFill>
                <a:solidFill>
                  <a:srgbClr val="FFFFFF"/>
                </a:solidFill>
              </a:uFill>
              <a:latin typeface="Calibri"/>
            </a:endParaRPr>
          </a:p>
        </p:txBody>
      </p:sp>
      <p:sp>
        <p:nvSpPr>
          <p:cNvPr id="675" name="TextShape 2"/>
          <p:cNvSpPr txBox="1"/>
          <p:nvPr/>
        </p:nvSpPr>
        <p:spPr>
          <a:xfrm>
            <a:off x="685800" y="2819400"/>
            <a:ext cx="4565880" cy="3429000"/>
          </a:xfrm>
          <a:prstGeom prst="rect">
            <a:avLst/>
          </a:prstGeom>
          <a:noFill/>
          <a:ln>
            <a:noFill/>
          </a:ln>
        </p:spPr>
        <p:txBody>
          <a:bodyPr/>
          <a:lstStyle/>
          <a:p>
            <a:r>
              <a:rPr lang="en-US" sz="3200" b="1" strike="noStrike" spc="-1" dirty="0">
                <a:solidFill>
                  <a:srgbClr val="021B2B"/>
                </a:solidFill>
                <a:uFill>
                  <a:solidFill>
                    <a:srgbClr val="FFFFFF"/>
                  </a:solidFill>
                </a:uFill>
                <a:latin typeface="Calibri"/>
              </a:rPr>
              <a:t>Example:</a:t>
            </a:r>
            <a:endParaRPr lang="en-US" sz="2800" b="0" strike="noStrike" spc="-1" dirty="0">
              <a:solidFill>
                <a:srgbClr val="C6E7FC"/>
              </a:solidFill>
              <a:uFill>
                <a:solidFill>
                  <a:srgbClr val="FFFFFF"/>
                </a:solidFill>
              </a:uFill>
              <a:latin typeface="Calibri"/>
            </a:endParaRPr>
          </a:p>
          <a:p>
            <a:r>
              <a:rPr lang="en-US" sz="3200" b="0" strike="noStrike" spc="-1" dirty="0">
                <a:solidFill>
                  <a:srgbClr val="021B2B"/>
                </a:solidFill>
                <a:uFill>
                  <a:solidFill>
                    <a:srgbClr val="FFFFFF"/>
                  </a:solidFill>
                </a:uFill>
                <a:latin typeface="Calibri"/>
              </a:rPr>
              <a:t>It is </a:t>
            </a:r>
            <a:r>
              <a:rPr lang="en-US" sz="3200" b="0" u="sng" strike="noStrike" spc="-1" dirty="0">
                <a:solidFill>
                  <a:srgbClr val="021B2B"/>
                </a:solidFill>
                <a:uFill>
                  <a:solidFill>
                    <a:srgbClr val="FFFFFF"/>
                  </a:solidFill>
                </a:uFill>
                <a:latin typeface="Calibri"/>
              </a:rPr>
              <a:t>not</a:t>
            </a:r>
            <a:r>
              <a:rPr lang="en-US" sz="3200" b="0" strike="noStrike" spc="-1" dirty="0">
                <a:solidFill>
                  <a:srgbClr val="021B2B"/>
                </a:solidFill>
                <a:uFill>
                  <a:solidFill>
                    <a:srgbClr val="FFFFFF"/>
                  </a:solidFill>
                </a:uFill>
                <a:latin typeface="Calibri"/>
              </a:rPr>
              <a:t> a loss or change if the person always had difficulties with language, personal care, eating, etc.</a:t>
            </a:r>
            <a:endParaRPr lang="en-US" sz="2800" b="0" strike="noStrike" spc="-1" dirty="0">
              <a:solidFill>
                <a:srgbClr val="C6E7FC"/>
              </a:solidFill>
              <a:uFill>
                <a:solidFill>
                  <a:srgbClr val="FFFFFF"/>
                </a:solidFill>
              </a:uFill>
              <a:latin typeface="Calibri"/>
            </a:endParaRPr>
          </a:p>
          <a:p>
            <a:pPr>
              <a:lnSpc>
                <a:spcPct val="100000"/>
              </a:lnSpc>
            </a:pPr>
            <a:endParaRPr lang="en-US" sz="2800" b="0" strike="noStrike" spc="-1" dirty="0">
              <a:solidFill>
                <a:srgbClr val="C6E7FC"/>
              </a:solidFill>
              <a:uFill>
                <a:solidFill>
                  <a:srgbClr val="FFFFFF"/>
                </a:solidFill>
              </a:uFill>
              <a:latin typeface="Calibri"/>
            </a:endParaRPr>
          </a:p>
        </p:txBody>
      </p:sp>
      <p:sp>
        <p:nvSpPr>
          <p:cNvPr id="676" name="TextShape 3"/>
          <p:cNvSpPr txBox="1"/>
          <p:nvPr/>
        </p:nvSpPr>
        <p:spPr>
          <a:xfrm>
            <a:off x="762000" y="6493320"/>
            <a:ext cx="7746480" cy="364680"/>
          </a:xfrm>
          <a:prstGeom prst="rect">
            <a:avLst/>
          </a:prstGeom>
          <a:noFill/>
          <a:ln>
            <a:noFill/>
          </a:ln>
        </p:spPr>
        <p:txBody>
          <a:bodyPr anchor="ctr"/>
          <a:lstStyle/>
          <a:p>
            <a:pPr algn="ctr">
              <a:lnSpc>
                <a:spcPct val="100000"/>
              </a:lnSpc>
            </a:pPr>
            <a:r>
              <a:rPr lang="en-US" sz="1200" b="0" strike="noStrike" spc="-1" dirty="0">
                <a:solidFill>
                  <a:srgbClr val="8B8B8B"/>
                </a:solidFill>
                <a:uFill>
                  <a:solidFill>
                    <a:srgbClr val="FFFFFF"/>
                  </a:solidFill>
                </a:uFill>
                <a:latin typeface="Calibri"/>
              </a:rPr>
              <a:t>NTG Education &amp; Training Curriculum on Dementia &amp; ID.  Copyright 2014.  All rights reserved.</a:t>
            </a:r>
            <a:endParaRPr lang="en-US" sz="1400" b="0" strike="noStrike" spc="-1" dirty="0">
              <a:solidFill>
                <a:srgbClr val="000000"/>
              </a:solidFill>
              <a:uFill>
                <a:solidFill>
                  <a:srgbClr val="FFFFFF"/>
                </a:solidFill>
              </a:uFill>
              <a:latin typeface="Times New Roman"/>
            </a:endParaRPr>
          </a:p>
        </p:txBody>
      </p:sp>
      <p:sp>
        <p:nvSpPr>
          <p:cNvPr id="677" name="TextShape 4"/>
          <p:cNvSpPr txBox="1"/>
          <p:nvPr/>
        </p:nvSpPr>
        <p:spPr>
          <a:xfrm>
            <a:off x="6458040" y="6356520"/>
            <a:ext cx="2057040" cy="364680"/>
          </a:xfrm>
          <a:prstGeom prst="rect">
            <a:avLst/>
          </a:prstGeom>
          <a:noFill/>
          <a:ln>
            <a:noFill/>
          </a:ln>
        </p:spPr>
        <p:txBody>
          <a:bodyPr anchor="ctr"/>
          <a:lstStyle/>
          <a:p>
            <a:pPr algn="r">
              <a:lnSpc>
                <a:spcPct val="100000"/>
              </a:lnSpc>
            </a:pPr>
            <a:fld id="{DE5B0F06-332D-4774-8E64-95B49B557971}" type="slidenum">
              <a:rPr lang="en-US" sz="1200" b="0" strike="noStrike" spc="-1">
                <a:solidFill>
                  <a:srgbClr val="8B8B8B"/>
                </a:solidFill>
                <a:uFill>
                  <a:solidFill>
                    <a:srgbClr val="FFFFFF"/>
                  </a:solidFill>
                </a:uFill>
                <a:latin typeface="Calibri"/>
              </a:rPr>
              <a:pPr algn="r">
                <a:lnSpc>
                  <a:spcPct val="100000"/>
                </a:lnSpc>
              </a:pPr>
              <a:t>89</a:t>
            </a:fld>
            <a:endParaRPr lang="en-US" sz="1400" b="0" strike="noStrike" spc="-1">
              <a:solidFill>
                <a:srgbClr val="000000"/>
              </a:solidFill>
              <a:uFill>
                <a:solidFill>
                  <a:srgbClr val="FFFFFF"/>
                </a:solidFill>
              </a:uFill>
              <a:latin typeface="Times New Roman"/>
            </a:endParaRPr>
          </a:p>
        </p:txBody>
      </p:sp>
      <p:pic>
        <p:nvPicPr>
          <p:cNvPr id="678" name="Picture 6"/>
          <p:cNvPicPr/>
          <p:nvPr/>
        </p:nvPicPr>
        <p:blipFill>
          <a:blip r:embed="rId2" cstate="print"/>
          <a:stretch/>
        </p:blipFill>
        <p:spPr>
          <a:xfrm>
            <a:off x="5618880" y="2700360"/>
            <a:ext cx="2611080" cy="348156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C:\Users\SJENKI~1.000\AppData\Local\Temp\IMG_1726.JPG"/>
          <p:cNvPicPr>
            <a:picLocks noChangeAspect="1" noChangeArrowheads="1"/>
          </p:cNvPicPr>
          <p:nvPr/>
        </p:nvPicPr>
        <p:blipFill>
          <a:blip r:embed="rId2" cstate="print"/>
          <a:srcRect/>
          <a:stretch>
            <a:fillRect/>
          </a:stretch>
        </p:blipFill>
        <p:spPr bwMode="auto">
          <a:xfrm>
            <a:off x="1524000" y="990600"/>
            <a:ext cx="6197600" cy="4648200"/>
          </a:xfrm>
          <a:prstGeom prst="rect">
            <a:avLst/>
          </a:prstGeom>
          <a:noFill/>
          <a:ln w="31750">
            <a:solidFill>
              <a:schemeClr val="tx1"/>
            </a:solid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TextShape 1"/>
          <p:cNvSpPr txBox="1"/>
          <p:nvPr/>
        </p:nvSpPr>
        <p:spPr>
          <a:xfrm>
            <a:off x="609600" y="1066800"/>
            <a:ext cx="7886520" cy="2852280"/>
          </a:xfrm>
          <a:prstGeom prst="rect">
            <a:avLst/>
          </a:prstGeom>
          <a:solidFill>
            <a:srgbClr val="04A8A4"/>
          </a:solidFill>
          <a:ln>
            <a:noFill/>
          </a:ln>
        </p:spPr>
        <p:txBody>
          <a:bodyPr anchor="b"/>
          <a:lstStyle/>
          <a:p>
            <a:pPr>
              <a:lnSpc>
                <a:spcPct val="100000"/>
              </a:lnSpc>
            </a:pPr>
            <a:r>
              <a:rPr lang="en-US" sz="6000" b="1" strike="noStrike" spc="-1">
                <a:solidFill>
                  <a:srgbClr val="FFFFFF"/>
                </a:solidFill>
                <a:uFill>
                  <a:solidFill>
                    <a:srgbClr val="FFFFFF"/>
                  </a:solidFill>
                </a:uFill>
                <a:latin typeface="Calibri Light"/>
              </a:rPr>
              <a:t>Early Stage Dementia</a:t>
            </a:r>
            <a:endParaRPr lang="en-US" sz="1800" b="0" strike="noStrike" spc="-1">
              <a:solidFill>
                <a:srgbClr val="C6E7FC"/>
              </a:solidFill>
              <a:uFill>
                <a:solidFill>
                  <a:srgbClr val="FFFFFF"/>
                </a:solidFill>
              </a:uFill>
              <a:latin typeface="Calibri"/>
            </a:endParaRPr>
          </a:p>
        </p:txBody>
      </p:sp>
      <p:sp>
        <p:nvSpPr>
          <p:cNvPr id="680" name="TextShape 2"/>
          <p:cNvSpPr txBox="1"/>
          <p:nvPr/>
        </p:nvSpPr>
        <p:spPr>
          <a:xfrm>
            <a:off x="609600" y="3886200"/>
            <a:ext cx="7886520" cy="1499760"/>
          </a:xfrm>
          <a:prstGeom prst="rect">
            <a:avLst/>
          </a:prstGeom>
          <a:solidFill>
            <a:srgbClr val="04A8A4"/>
          </a:solidFill>
          <a:ln>
            <a:noFill/>
          </a:ln>
        </p:spPr>
        <p:txBody>
          <a:bodyPr/>
          <a:lstStyle/>
          <a:p>
            <a:pPr>
              <a:lnSpc>
                <a:spcPct val="100000"/>
              </a:lnSpc>
            </a:pPr>
            <a:r>
              <a:rPr lang="en-US" sz="2400" b="0" strike="noStrike" spc="-1" dirty="0">
                <a:solidFill>
                  <a:srgbClr val="FFFFFF"/>
                </a:solidFill>
                <a:uFill>
                  <a:solidFill>
                    <a:srgbClr val="FFFFFF"/>
                  </a:solidFill>
                </a:uFill>
                <a:latin typeface="Calibri"/>
              </a:rPr>
              <a:t>Changes in function begin to become noticeable.</a:t>
            </a:r>
            <a:endParaRPr lang="en-US" sz="2800" b="0" strike="noStrike" spc="-1" dirty="0">
              <a:solidFill>
                <a:srgbClr val="C6E7FC"/>
              </a:solidFill>
              <a:uFill>
                <a:solidFill>
                  <a:srgbClr val="FFFFFF"/>
                </a:solidFill>
              </a:uFill>
              <a:latin typeface="Calibri"/>
            </a:endParaRPr>
          </a:p>
        </p:txBody>
      </p:sp>
      <p:sp>
        <p:nvSpPr>
          <p:cNvPr id="681" name="TextShape 3"/>
          <p:cNvSpPr txBox="1"/>
          <p:nvPr/>
        </p:nvSpPr>
        <p:spPr>
          <a:xfrm>
            <a:off x="623880" y="6356520"/>
            <a:ext cx="759168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682" name="TextShape 4"/>
          <p:cNvSpPr txBox="1"/>
          <p:nvPr/>
        </p:nvSpPr>
        <p:spPr>
          <a:xfrm>
            <a:off x="6458040" y="6356520"/>
            <a:ext cx="2057040" cy="364680"/>
          </a:xfrm>
          <a:prstGeom prst="rect">
            <a:avLst/>
          </a:prstGeom>
          <a:noFill/>
          <a:ln>
            <a:noFill/>
          </a:ln>
        </p:spPr>
        <p:txBody>
          <a:bodyPr anchor="ctr"/>
          <a:lstStyle/>
          <a:p>
            <a:pPr algn="r">
              <a:lnSpc>
                <a:spcPct val="100000"/>
              </a:lnSpc>
            </a:pPr>
            <a:fld id="{98AE727C-32A7-41E0-B133-61B16365C4AB}" type="slidenum">
              <a:rPr lang="en-US" sz="1200" b="0" strike="noStrike" spc="-1">
                <a:solidFill>
                  <a:srgbClr val="8B8B8B"/>
                </a:solidFill>
                <a:uFill>
                  <a:solidFill>
                    <a:srgbClr val="FFFFFF"/>
                  </a:solidFill>
                </a:uFill>
                <a:latin typeface="Calibri"/>
              </a:rPr>
              <a:pPr algn="r">
                <a:lnSpc>
                  <a:spcPct val="100000"/>
                </a:lnSpc>
              </a:pPr>
              <a:t>90</a:t>
            </a:fld>
            <a:endParaRPr lang="en-US" sz="1400" b="0" strike="noStrike" spc="-1">
              <a:solidFill>
                <a:srgbClr val="000000"/>
              </a:solidFill>
              <a:uFill>
                <a:solidFill>
                  <a:srgbClr val="FFFFFF"/>
                </a:solidFill>
              </a:uFill>
              <a:latin typeface="Times New Roman"/>
            </a:endParaRPr>
          </a:p>
        </p:txBody>
      </p:sp>
      <p:pic>
        <p:nvPicPr>
          <p:cNvPr id="683" name="Picture 5"/>
          <p:cNvPicPr/>
          <p:nvPr/>
        </p:nvPicPr>
        <p:blipFill>
          <a:blip r:embed="rId3" cstate="print"/>
          <a:stretch/>
        </p:blipFill>
        <p:spPr>
          <a:xfrm>
            <a:off x="623880" y="6219720"/>
            <a:ext cx="787680" cy="501120"/>
          </a:xfrm>
          <a:prstGeom prst="rect">
            <a:avLst/>
          </a:prstGeom>
          <a:ln>
            <a:noFill/>
          </a:ln>
        </p:spPr>
      </p:pic>
      <p:pic>
        <p:nvPicPr>
          <p:cNvPr id="54273" name="Picture 1"/>
          <p:cNvPicPr>
            <a:picLocks noChangeAspect="1" noChangeArrowheads="1"/>
          </p:cNvPicPr>
          <p:nvPr/>
        </p:nvPicPr>
        <p:blipFill>
          <a:blip r:embed="rId4" cstate="print"/>
          <a:srcRect/>
          <a:stretch>
            <a:fillRect/>
          </a:stretch>
        </p:blipFill>
        <p:spPr bwMode="auto">
          <a:xfrm>
            <a:off x="1905000" y="1143000"/>
            <a:ext cx="5410200" cy="1805654"/>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628560" y="365040"/>
            <a:ext cx="7886520" cy="1325160"/>
          </a:xfrm>
          <a:prstGeom prst="rect">
            <a:avLst/>
          </a:prstGeom>
          <a:solidFill>
            <a:srgbClr val="04A8A4"/>
          </a:solidFill>
          <a:ln>
            <a:noFill/>
          </a:ln>
        </p:spPr>
        <p:txBody>
          <a:bodyPr anchor="ctr"/>
          <a:lstStyle/>
          <a:p>
            <a:pPr algn="ctr">
              <a:lnSpc>
                <a:spcPct val="100000"/>
              </a:lnSpc>
            </a:pPr>
            <a:r>
              <a:rPr lang="en-US" sz="4400" b="1" spc="-1" dirty="0">
                <a:solidFill>
                  <a:srgbClr val="FFFFFF"/>
                </a:solidFill>
                <a:uFill>
                  <a:solidFill>
                    <a:srgbClr val="FFFFFF"/>
                  </a:solidFill>
                </a:uFill>
                <a:latin typeface="Calibri"/>
              </a:rPr>
              <a:t>Early Stage </a:t>
            </a:r>
            <a:r>
              <a:rPr lang="en-US" sz="4400" b="1" spc="-1" dirty="0" err="1">
                <a:solidFill>
                  <a:srgbClr val="FFFFFF"/>
                </a:solidFill>
                <a:uFill>
                  <a:solidFill>
                    <a:srgbClr val="FFFFFF"/>
                  </a:solidFill>
                </a:uFill>
                <a:latin typeface="Calibri"/>
              </a:rPr>
              <a:t>Caregiving</a:t>
            </a:r>
            <a:endParaRPr lang="en-US" sz="1800" b="0" strike="noStrike" spc="-1" dirty="0">
              <a:solidFill>
                <a:srgbClr val="C6E7FC"/>
              </a:solidFill>
              <a:uFill>
                <a:solidFill>
                  <a:srgbClr val="FFFFFF"/>
                </a:solidFill>
              </a:uFill>
              <a:latin typeface="Calibri"/>
            </a:endParaRPr>
          </a:p>
        </p:txBody>
      </p:sp>
      <p:graphicFrame>
        <p:nvGraphicFramePr>
          <p:cNvPr id="3" name="Content Placeholder 3"/>
          <p:cNvGraphicFramePr>
            <a:graphicFrameLocks/>
          </p:cNvGraphicFramePr>
          <p:nvPr>
            <p:extLst>
              <p:ext uri="{D42A27DB-BD31-4B8C-83A1-F6EECF244321}">
                <p14:modId xmlns:p14="http://schemas.microsoft.com/office/powerpoint/2010/main" val="2675556025"/>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Shape 4"/>
          <p:cNvSpPr txBox="1"/>
          <p:nvPr/>
        </p:nvSpPr>
        <p:spPr>
          <a:xfrm>
            <a:off x="6553080" y="6356520"/>
            <a:ext cx="2133360" cy="364680"/>
          </a:xfrm>
          <a:prstGeom prst="rect">
            <a:avLst/>
          </a:prstGeom>
          <a:noFill/>
          <a:ln>
            <a:noFill/>
          </a:ln>
        </p:spPr>
        <p:txBody>
          <a:bodyPr anchor="ctr"/>
          <a:lstStyle/>
          <a:p>
            <a:pPr algn="r">
              <a:lnSpc>
                <a:spcPct val="100000"/>
              </a:lnSpc>
            </a:pPr>
            <a:fld id="{07367DE4-5420-41FE-BEA3-D15BAADA5B4C}" type="slidenum">
              <a:rPr lang="en-US" sz="1200" b="0" strike="noStrike" spc="-1">
                <a:solidFill>
                  <a:srgbClr val="8B8B8B"/>
                </a:solidFill>
                <a:uFill>
                  <a:solidFill>
                    <a:srgbClr val="FFFFFF"/>
                  </a:solidFill>
                </a:uFill>
                <a:latin typeface="Calibri"/>
              </a:rPr>
              <a:pPr algn="r">
                <a:lnSpc>
                  <a:spcPct val="100000"/>
                </a:lnSpc>
              </a:pPr>
              <a:t>91</a:t>
            </a:fld>
            <a:endParaRPr lang="en-US" sz="1400" b="0" strike="noStrike" spc="-1" dirty="0">
              <a:solidFill>
                <a:srgbClr val="000000"/>
              </a:solidFill>
              <a:uFill>
                <a:solidFill>
                  <a:srgbClr val="FFFFFF"/>
                </a:solidFill>
              </a:uFill>
              <a:latin typeface="Times New Roman"/>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TextShape 1"/>
          <p:cNvSpPr txBox="1"/>
          <p:nvPr/>
        </p:nvSpPr>
        <p:spPr>
          <a:xfrm>
            <a:off x="609600" y="381000"/>
            <a:ext cx="7886520" cy="1325160"/>
          </a:xfrm>
          <a:prstGeom prst="rect">
            <a:avLst/>
          </a:prstGeom>
          <a:solidFill>
            <a:srgbClr val="04A8A4"/>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Early Stage Behaviors</a:t>
            </a:r>
            <a:endParaRPr lang="en-US" sz="1800" b="0" strike="noStrike" spc="-1">
              <a:solidFill>
                <a:srgbClr val="C6E7FC"/>
              </a:solidFill>
              <a:uFill>
                <a:solidFill>
                  <a:srgbClr val="FFFFFF"/>
                </a:solidFill>
              </a:uFill>
              <a:latin typeface="Calibri"/>
            </a:endParaRPr>
          </a:p>
        </p:txBody>
      </p:sp>
      <p:sp>
        <p:nvSpPr>
          <p:cNvPr id="692" name="TextShape 2"/>
          <p:cNvSpPr txBox="1"/>
          <p:nvPr/>
        </p:nvSpPr>
        <p:spPr>
          <a:xfrm>
            <a:off x="6458040" y="6356520"/>
            <a:ext cx="2057040" cy="364680"/>
          </a:xfrm>
          <a:prstGeom prst="rect">
            <a:avLst/>
          </a:prstGeom>
          <a:noFill/>
          <a:ln>
            <a:noFill/>
          </a:ln>
        </p:spPr>
        <p:txBody>
          <a:bodyPr anchor="ctr"/>
          <a:lstStyle/>
          <a:p>
            <a:pPr algn="r">
              <a:lnSpc>
                <a:spcPct val="100000"/>
              </a:lnSpc>
            </a:pPr>
            <a:fld id="{D5AACD54-CC46-4626-AE63-833917B0228E}" type="slidenum">
              <a:rPr lang="en-US" sz="1200" b="0" strike="noStrike" spc="-1">
                <a:solidFill>
                  <a:srgbClr val="8B8B8B"/>
                </a:solidFill>
                <a:uFill>
                  <a:solidFill>
                    <a:srgbClr val="FFFFFF"/>
                  </a:solidFill>
                </a:uFill>
                <a:latin typeface="Calibri"/>
              </a:rPr>
              <a:pPr algn="r">
                <a:lnSpc>
                  <a:spcPct val="100000"/>
                </a:lnSpc>
              </a:pPr>
              <a:t>92</a:t>
            </a:fld>
            <a:endParaRPr lang="en-US" sz="1400" b="0" strike="noStrike" spc="-1">
              <a:solidFill>
                <a:srgbClr val="000000"/>
              </a:solidFill>
              <a:uFill>
                <a:solidFill>
                  <a:srgbClr val="FFFFFF"/>
                </a:solidFill>
              </a:uFill>
              <a:latin typeface="Times New Roman"/>
            </a:endParaRPr>
          </a:p>
        </p:txBody>
      </p:sp>
      <p:sp>
        <p:nvSpPr>
          <p:cNvPr id="693" name="TextShape 3"/>
          <p:cNvSpPr txBox="1"/>
          <p:nvPr/>
        </p:nvSpPr>
        <p:spPr>
          <a:xfrm>
            <a:off x="505080" y="6356520"/>
            <a:ext cx="772416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grpSp>
        <p:nvGrpSpPr>
          <p:cNvPr id="5" name="Group 4"/>
          <p:cNvGrpSpPr/>
          <p:nvPr/>
        </p:nvGrpSpPr>
        <p:grpSpPr>
          <a:xfrm>
            <a:off x="762000" y="1905000"/>
            <a:ext cx="2839212" cy="4351338"/>
            <a:chOff x="0" y="0"/>
            <a:chExt cx="2839212" cy="4351338"/>
          </a:xfrm>
        </p:grpSpPr>
        <p:sp>
          <p:nvSpPr>
            <p:cNvPr id="6" name="Rounded Rectangle 5"/>
            <p:cNvSpPr/>
            <p:nvPr/>
          </p:nvSpPr>
          <p:spPr>
            <a:xfrm>
              <a:off x="0" y="0"/>
              <a:ext cx="2839212" cy="4351338"/>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7" name="Rounded Rectangle 4"/>
            <p:cNvSpPr/>
            <p:nvPr/>
          </p:nvSpPr>
          <p:spPr>
            <a:xfrm>
              <a:off x="138599" y="138599"/>
              <a:ext cx="2562014" cy="4074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US" sz="3200" b="1" kern="1200" dirty="0">
                  <a:solidFill>
                    <a:schemeClr val="tx1"/>
                  </a:solidFill>
                </a:rPr>
                <a:t>Change in previously observed behaviors or personality traits…</a:t>
              </a:r>
              <a:endParaRPr lang="en-US" sz="3200" kern="1200" dirty="0">
                <a:solidFill>
                  <a:schemeClr val="tx1"/>
                </a:solidFill>
              </a:endParaRPr>
            </a:p>
          </p:txBody>
        </p:sp>
      </p:grpSp>
      <p:grpSp>
        <p:nvGrpSpPr>
          <p:cNvPr id="8" name="Group 7"/>
          <p:cNvGrpSpPr/>
          <p:nvPr/>
        </p:nvGrpSpPr>
        <p:grpSpPr>
          <a:xfrm>
            <a:off x="3581400" y="2286000"/>
            <a:ext cx="5047488" cy="3481070"/>
            <a:chOff x="2839211" y="435134"/>
            <a:chExt cx="5047488" cy="3481070"/>
          </a:xfrm>
        </p:grpSpPr>
        <p:sp>
          <p:nvSpPr>
            <p:cNvPr id="9" name="Round Same Side Corner Rectangle 8"/>
            <p:cNvSpPr/>
            <p:nvPr/>
          </p:nvSpPr>
          <p:spPr>
            <a:xfrm rot="5400000">
              <a:off x="3622420" y="-348075"/>
              <a:ext cx="3481070" cy="5047488"/>
            </a:xfrm>
            <a:prstGeom prst="round2SameRect">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0" name="Round Same Side Corner Rectangle 4"/>
            <p:cNvSpPr/>
            <p:nvPr/>
          </p:nvSpPr>
          <p:spPr>
            <a:xfrm>
              <a:off x="2839211" y="605066"/>
              <a:ext cx="4877556" cy="31412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0" tIns="47625" rIns="95250" bIns="47625" numCol="1" spcCol="1270" anchor="ctr" anchorCtr="0">
              <a:noAutofit/>
            </a:bodyPr>
            <a:lstStyle/>
            <a:p>
              <a:pPr marL="228600" lvl="1" indent="-228600" algn="l" defTabSz="1111250" rtl="0">
                <a:lnSpc>
                  <a:spcPct val="90000"/>
                </a:lnSpc>
                <a:spcBef>
                  <a:spcPct val="0"/>
                </a:spcBef>
                <a:spcAft>
                  <a:spcPct val="15000"/>
                </a:spcAft>
                <a:buChar char="••"/>
              </a:pPr>
              <a:r>
                <a:rPr lang="en-US" sz="2500" kern="1200" dirty="0"/>
                <a:t>Apathy</a:t>
              </a:r>
            </a:p>
            <a:p>
              <a:pPr marL="228600" lvl="1" indent="-228600" algn="l" defTabSz="1111250" rtl="0">
                <a:lnSpc>
                  <a:spcPct val="90000"/>
                </a:lnSpc>
                <a:spcBef>
                  <a:spcPct val="0"/>
                </a:spcBef>
                <a:spcAft>
                  <a:spcPct val="15000"/>
                </a:spcAft>
                <a:buChar char="••"/>
              </a:pPr>
              <a:r>
                <a:rPr lang="en-US" sz="2500" kern="1200" dirty="0"/>
                <a:t>Lack of pleasure</a:t>
              </a:r>
            </a:p>
            <a:p>
              <a:pPr marL="228600" lvl="1" indent="-228600" algn="l" defTabSz="1111250" rtl="0">
                <a:lnSpc>
                  <a:spcPct val="90000"/>
                </a:lnSpc>
                <a:spcBef>
                  <a:spcPct val="0"/>
                </a:spcBef>
                <a:spcAft>
                  <a:spcPct val="15000"/>
                </a:spcAft>
                <a:buChar char="••"/>
              </a:pPr>
              <a:r>
                <a:rPr lang="en-US" sz="2500" kern="1200" dirty="0"/>
                <a:t>Withdrawal from activities previously enjoyed</a:t>
              </a:r>
            </a:p>
            <a:p>
              <a:pPr marL="228600" lvl="1" indent="-228600" algn="l" defTabSz="1111250" rtl="0">
                <a:lnSpc>
                  <a:spcPct val="90000"/>
                </a:lnSpc>
                <a:spcBef>
                  <a:spcPct val="0"/>
                </a:spcBef>
                <a:spcAft>
                  <a:spcPct val="15000"/>
                </a:spcAft>
                <a:buChar char="••"/>
              </a:pPr>
              <a:r>
                <a:rPr lang="en-US" sz="2500" kern="1200" dirty="0"/>
                <a:t>Irritable, easily upset, volatile emotions, suspicious, paranoid</a:t>
              </a:r>
            </a:p>
            <a:p>
              <a:pPr marL="228600" lvl="1" indent="-228600" algn="l" defTabSz="1111250" rtl="0">
                <a:lnSpc>
                  <a:spcPct val="90000"/>
                </a:lnSpc>
                <a:spcBef>
                  <a:spcPct val="0"/>
                </a:spcBef>
                <a:spcAft>
                  <a:spcPct val="15000"/>
                </a:spcAft>
                <a:buChar char="••"/>
              </a:pPr>
              <a:r>
                <a:rPr lang="en-US" sz="2500" kern="1200" dirty="0"/>
                <a:t>Decreased verbalizations, loss of language skills</a:t>
              </a: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TextShape 1"/>
          <p:cNvSpPr txBox="1"/>
          <p:nvPr/>
        </p:nvSpPr>
        <p:spPr>
          <a:xfrm>
            <a:off x="628560" y="365040"/>
            <a:ext cx="7886520" cy="1325160"/>
          </a:xfrm>
          <a:prstGeom prst="rect">
            <a:avLst/>
          </a:prstGeom>
          <a:solidFill>
            <a:srgbClr val="04A8A4"/>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Early Stage Care Management</a:t>
            </a:r>
            <a:endParaRPr lang="en-US" sz="1800" b="0" strike="noStrike" spc="-1">
              <a:solidFill>
                <a:srgbClr val="C6E7FC"/>
              </a:solidFill>
              <a:uFill>
                <a:solidFill>
                  <a:srgbClr val="FFFFFF"/>
                </a:solidFill>
              </a:uFill>
              <a:latin typeface="Calibri"/>
            </a:endParaRPr>
          </a:p>
        </p:txBody>
      </p:sp>
      <p:sp>
        <p:nvSpPr>
          <p:cNvPr id="695" name="TextShape 2"/>
          <p:cNvSpPr txBox="1"/>
          <p:nvPr/>
        </p:nvSpPr>
        <p:spPr>
          <a:xfrm>
            <a:off x="126360" y="2506680"/>
            <a:ext cx="8673840" cy="4350960"/>
          </a:xfrm>
          <a:prstGeom prst="rect">
            <a:avLst/>
          </a:prstGeom>
          <a:noFill/>
          <a:ln>
            <a:noFill/>
          </a:ln>
        </p:spPr>
        <p:txBody>
          <a:bodyPr/>
          <a:lstStyle/>
          <a:p>
            <a:r>
              <a:rPr lang="en-US" sz="1800" b="0" strike="noStrike" spc="-1">
                <a:solidFill>
                  <a:srgbClr val="C6E7FC"/>
                </a:solidFill>
                <a:uFill>
                  <a:solidFill>
                    <a:srgbClr val="FFFFFF"/>
                  </a:solidFill>
                </a:uFill>
                <a:latin typeface="Univers"/>
              </a:rPr>
              <a:t> </a:t>
            </a:r>
            <a:endParaRPr lang="en-US" sz="2800" b="0" strike="noStrike" spc="-1">
              <a:solidFill>
                <a:srgbClr val="C6E7FC"/>
              </a:solidFill>
              <a:uFill>
                <a:solidFill>
                  <a:srgbClr val="FFFFFF"/>
                </a:solidFill>
              </a:uFill>
              <a:latin typeface="Calibri"/>
            </a:endParaRPr>
          </a:p>
          <a:p>
            <a:pPr marL="685800" lvl="1" indent="-228240">
              <a:lnSpc>
                <a:spcPct val="100000"/>
              </a:lnSpc>
              <a:buClr>
                <a:srgbClr val="021B2B"/>
              </a:buClr>
              <a:buFont typeface="Wingdings" charset="2"/>
              <a:buChar char=""/>
            </a:pPr>
            <a:r>
              <a:rPr lang="en-US" sz="2800" b="0" strike="noStrike" spc="-1">
                <a:solidFill>
                  <a:srgbClr val="021B2B"/>
                </a:solidFill>
                <a:uFill>
                  <a:solidFill>
                    <a:srgbClr val="FFFFFF"/>
                  </a:solidFill>
                </a:uFill>
                <a:latin typeface="Univers"/>
              </a:rPr>
              <a:t>Agitation and anxiety may arise in new situations.</a:t>
            </a:r>
            <a:endParaRPr lang="en-US" sz="2000" b="0" strike="noStrike" spc="-1">
              <a:solidFill>
                <a:srgbClr val="C6E7FC"/>
              </a:solidFill>
              <a:uFill>
                <a:solidFill>
                  <a:srgbClr val="FFFFFF"/>
                </a:solidFill>
              </a:uFill>
              <a:latin typeface="Calibri"/>
            </a:endParaRPr>
          </a:p>
          <a:p>
            <a:pPr marL="685800" lvl="1" indent="-228240">
              <a:lnSpc>
                <a:spcPct val="100000"/>
              </a:lnSpc>
              <a:buClr>
                <a:srgbClr val="021B2B"/>
              </a:buClr>
              <a:buFont typeface="Wingdings" charset="2"/>
              <a:buChar char=""/>
            </a:pPr>
            <a:r>
              <a:rPr lang="en-US" sz="2800" b="0" strike="noStrike" spc="-1">
                <a:solidFill>
                  <a:srgbClr val="021B2B"/>
                </a:solidFill>
                <a:uFill>
                  <a:solidFill>
                    <a:srgbClr val="FFFFFF"/>
                  </a:solidFill>
                </a:uFill>
                <a:latin typeface="Univers"/>
              </a:rPr>
              <a:t>Large tasks will need to be broken down into smaller pieces.</a:t>
            </a:r>
            <a:endParaRPr lang="en-US" sz="2000" b="0" strike="noStrike" spc="-1">
              <a:solidFill>
                <a:srgbClr val="C6E7FC"/>
              </a:solidFill>
              <a:uFill>
                <a:solidFill>
                  <a:srgbClr val="FFFFFF"/>
                </a:solidFill>
              </a:uFill>
              <a:latin typeface="Calibri"/>
            </a:endParaRPr>
          </a:p>
          <a:p>
            <a:pPr marL="685800" lvl="1" indent="-228240">
              <a:lnSpc>
                <a:spcPct val="100000"/>
              </a:lnSpc>
              <a:buClr>
                <a:srgbClr val="021B2B"/>
              </a:buClr>
              <a:buFont typeface="Wingdings" charset="2"/>
              <a:buChar char=""/>
            </a:pPr>
            <a:r>
              <a:rPr lang="en-US" sz="2800" b="0" strike="noStrike" spc="-1">
                <a:solidFill>
                  <a:srgbClr val="021B2B"/>
                </a:solidFill>
                <a:uFill>
                  <a:solidFill>
                    <a:srgbClr val="FFFFFF"/>
                  </a:solidFill>
                </a:uFill>
                <a:latin typeface="Univers"/>
              </a:rPr>
              <a:t>Written reminders </a:t>
            </a:r>
            <a:r>
              <a:rPr lang="en-US" sz="2800" b="0" i="1" strike="noStrike" spc="-1">
                <a:solidFill>
                  <a:srgbClr val="021B2B"/>
                </a:solidFill>
                <a:uFill>
                  <a:solidFill>
                    <a:srgbClr val="FFFFFF"/>
                  </a:solidFill>
                </a:uFill>
                <a:latin typeface="Univers"/>
              </a:rPr>
              <a:t>may</a:t>
            </a:r>
            <a:r>
              <a:rPr lang="en-US" sz="2800" b="0" strike="noStrike" spc="-1">
                <a:solidFill>
                  <a:srgbClr val="021B2B"/>
                </a:solidFill>
                <a:uFill>
                  <a:solidFill>
                    <a:srgbClr val="FFFFFF"/>
                  </a:solidFill>
                </a:uFill>
                <a:latin typeface="Univers"/>
              </a:rPr>
              <a:t> be helpful.</a:t>
            </a:r>
            <a:endParaRPr lang="en-US" sz="2000" b="0" strike="noStrike" spc="-1">
              <a:solidFill>
                <a:srgbClr val="C6E7FC"/>
              </a:solidFill>
              <a:uFill>
                <a:solidFill>
                  <a:srgbClr val="FFFFFF"/>
                </a:solidFill>
              </a:uFill>
              <a:latin typeface="Calibri"/>
            </a:endParaRPr>
          </a:p>
          <a:p>
            <a:pPr marL="685800" lvl="1" indent="-228240">
              <a:lnSpc>
                <a:spcPct val="100000"/>
              </a:lnSpc>
              <a:buClr>
                <a:srgbClr val="021B2B"/>
              </a:buClr>
              <a:buFont typeface="Wingdings" charset="2"/>
              <a:buChar char=""/>
            </a:pPr>
            <a:r>
              <a:rPr lang="en-US" sz="2800" b="0" strike="noStrike" spc="-1">
                <a:solidFill>
                  <a:srgbClr val="021B2B"/>
                </a:solidFill>
                <a:uFill>
                  <a:solidFill>
                    <a:srgbClr val="FFFFFF"/>
                  </a:solidFill>
                </a:uFill>
                <a:latin typeface="Univers"/>
              </a:rPr>
              <a:t>Hazardous activities should be supervised.</a:t>
            </a:r>
            <a:endParaRPr lang="en-US" sz="2000" b="0" strike="noStrike" spc="-1">
              <a:solidFill>
                <a:srgbClr val="C6E7FC"/>
              </a:solidFill>
              <a:uFill>
                <a:solidFill>
                  <a:srgbClr val="FFFFFF"/>
                </a:solidFill>
              </a:uFill>
              <a:latin typeface="Calibri"/>
            </a:endParaRPr>
          </a:p>
          <a:p>
            <a:pPr marL="685800" lvl="1" indent="-228240">
              <a:lnSpc>
                <a:spcPct val="100000"/>
              </a:lnSpc>
              <a:buClr>
                <a:srgbClr val="021B2B"/>
              </a:buClr>
              <a:buFont typeface="Wingdings" charset="2"/>
              <a:buChar char=""/>
            </a:pPr>
            <a:r>
              <a:rPr lang="en-US" sz="2800" b="0" strike="noStrike" spc="-1">
                <a:solidFill>
                  <a:srgbClr val="021B2B"/>
                </a:solidFill>
                <a:uFill>
                  <a:solidFill>
                    <a:srgbClr val="FFFFFF"/>
                  </a:solidFill>
                </a:uFill>
                <a:latin typeface="Univers"/>
              </a:rPr>
              <a:t>May need reminders for personal care.</a:t>
            </a:r>
            <a:endParaRPr lang="en-US" sz="2000" b="0" strike="noStrike" spc="-1">
              <a:solidFill>
                <a:srgbClr val="C6E7FC"/>
              </a:solidFill>
              <a:uFill>
                <a:solidFill>
                  <a:srgbClr val="FFFFFF"/>
                </a:solidFill>
              </a:uFill>
              <a:latin typeface="Calibri"/>
            </a:endParaRPr>
          </a:p>
          <a:p>
            <a:pPr marL="685800" lvl="1" indent="-228240">
              <a:lnSpc>
                <a:spcPct val="100000"/>
              </a:lnSpc>
              <a:buClr>
                <a:srgbClr val="021B2B"/>
              </a:buClr>
              <a:buFont typeface="Wingdings" charset="2"/>
              <a:buChar char=""/>
            </a:pPr>
            <a:r>
              <a:rPr lang="en-US" sz="2800" b="0" strike="noStrike" spc="-1">
                <a:solidFill>
                  <a:srgbClr val="021B2B"/>
                </a:solidFill>
                <a:uFill>
                  <a:solidFill>
                    <a:srgbClr val="FFFFFF"/>
                  </a:solidFill>
                </a:uFill>
                <a:latin typeface="Univers"/>
              </a:rPr>
              <a:t>Establishing and maintaining a regular routine is crucial.</a:t>
            </a:r>
            <a:endParaRPr lang="en-US" sz="2000" b="0" strike="noStrike" spc="-1">
              <a:solidFill>
                <a:srgbClr val="C6E7FC"/>
              </a:solidFill>
              <a:uFill>
                <a:solidFill>
                  <a:srgbClr val="FFFFFF"/>
                </a:solidFill>
              </a:uFill>
              <a:latin typeface="Calibri"/>
            </a:endParaRPr>
          </a:p>
          <a:p>
            <a:pPr>
              <a:lnSpc>
                <a:spcPct val="90000"/>
              </a:lnSpc>
            </a:pPr>
            <a:endParaRPr lang="en-US" sz="2800" b="0" strike="noStrike" spc="-1">
              <a:solidFill>
                <a:srgbClr val="C6E7FC"/>
              </a:solidFill>
              <a:uFill>
                <a:solidFill>
                  <a:srgbClr val="FFFFFF"/>
                </a:solidFill>
              </a:uFill>
              <a:latin typeface="Calibri"/>
            </a:endParaRPr>
          </a:p>
          <a:p>
            <a:pPr>
              <a:lnSpc>
                <a:spcPct val="90000"/>
              </a:lnSpc>
            </a:pPr>
            <a:endParaRPr lang="en-US" sz="2800" b="0" strike="noStrike" spc="-1">
              <a:solidFill>
                <a:srgbClr val="C6E7FC"/>
              </a:solidFill>
              <a:uFill>
                <a:solidFill>
                  <a:srgbClr val="FFFFFF"/>
                </a:solidFill>
              </a:uFill>
              <a:latin typeface="Calibri"/>
            </a:endParaRPr>
          </a:p>
          <a:p>
            <a:pPr>
              <a:lnSpc>
                <a:spcPct val="90000"/>
              </a:lnSpc>
            </a:pPr>
            <a:endParaRPr lang="en-US" sz="2800" b="0" strike="noStrike" spc="-1">
              <a:solidFill>
                <a:srgbClr val="C6E7FC"/>
              </a:solidFill>
              <a:uFill>
                <a:solidFill>
                  <a:srgbClr val="FFFFFF"/>
                </a:solidFill>
              </a:uFill>
              <a:latin typeface="Calibri"/>
            </a:endParaRPr>
          </a:p>
        </p:txBody>
      </p:sp>
      <p:sp>
        <p:nvSpPr>
          <p:cNvPr id="696" name="TextShape 3"/>
          <p:cNvSpPr txBox="1"/>
          <p:nvPr/>
        </p:nvSpPr>
        <p:spPr>
          <a:xfrm>
            <a:off x="6458040" y="6356520"/>
            <a:ext cx="2057040" cy="364680"/>
          </a:xfrm>
          <a:prstGeom prst="rect">
            <a:avLst/>
          </a:prstGeom>
          <a:noFill/>
          <a:ln>
            <a:noFill/>
          </a:ln>
        </p:spPr>
        <p:txBody>
          <a:bodyPr anchor="ctr"/>
          <a:lstStyle/>
          <a:p>
            <a:pPr algn="r">
              <a:lnSpc>
                <a:spcPct val="100000"/>
              </a:lnSpc>
            </a:pPr>
            <a:fld id="{2D2824A1-706D-4688-BCB2-6BA1B184DD67}" type="slidenum">
              <a:rPr lang="en-US" sz="1200" b="0" strike="noStrike" spc="-1">
                <a:solidFill>
                  <a:srgbClr val="8B8B8B"/>
                </a:solidFill>
                <a:uFill>
                  <a:solidFill>
                    <a:srgbClr val="FFFFFF"/>
                  </a:solidFill>
                </a:uFill>
                <a:latin typeface="Calibri"/>
              </a:rPr>
              <a:pPr algn="r">
                <a:lnSpc>
                  <a:spcPct val="100000"/>
                </a:lnSpc>
              </a:pPr>
              <a:t>93</a:t>
            </a:fld>
            <a:endParaRPr lang="en-US" sz="1400" b="0" strike="noStrike" spc="-1">
              <a:solidFill>
                <a:srgbClr val="000000"/>
              </a:solidFill>
              <a:uFill>
                <a:solidFill>
                  <a:srgbClr val="FFFFFF"/>
                </a:solidFill>
              </a:uFill>
              <a:latin typeface="Times New Roman"/>
            </a:endParaRPr>
          </a:p>
        </p:txBody>
      </p:sp>
      <p:sp>
        <p:nvSpPr>
          <p:cNvPr id="697" name="TextShape 4"/>
          <p:cNvSpPr txBox="1"/>
          <p:nvPr/>
        </p:nvSpPr>
        <p:spPr>
          <a:xfrm>
            <a:off x="450360" y="6356520"/>
            <a:ext cx="777888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698" name="CustomShape 5"/>
          <p:cNvSpPr/>
          <p:nvPr/>
        </p:nvSpPr>
        <p:spPr>
          <a:xfrm>
            <a:off x="344520" y="1974600"/>
            <a:ext cx="845568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800" b="0" strike="noStrike" spc="-1">
                <a:solidFill>
                  <a:srgbClr val="03706D"/>
                </a:solidFill>
                <a:uFill>
                  <a:solidFill>
                    <a:srgbClr val="FFFFFF"/>
                  </a:solidFill>
                </a:uFill>
                <a:latin typeface="Calibri"/>
              </a:rPr>
              <a:t>Encourage independence but be aware that…</a:t>
            </a:r>
            <a:endParaRPr lang="en-US" sz="1800" b="0" strike="noStrike" spc="-1">
              <a:solidFill>
                <a:srgbClr val="000000"/>
              </a:solidFill>
              <a:uFill>
                <a:solidFill>
                  <a:srgbClr val="FFFFFF"/>
                </a:solidFill>
              </a:uFill>
              <a:latin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TextShape 1"/>
          <p:cNvSpPr txBox="1"/>
          <p:nvPr/>
        </p:nvSpPr>
        <p:spPr>
          <a:xfrm>
            <a:off x="628560" y="365040"/>
            <a:ext cx="7886520" cy="1325160"/>
          </a:xfrm>
          <a:prstGeom prst="rect">
            <a:avLst/>
          </a:prstGeom>
          <a:solidFill>
            <a:srgbClr val="04A8A4"/>
          </a:solidFill>
          <a:ln>
            <a:noFill/>
          </a:ln>
        </p:spPr>
        <p:txBody>
          <a:bodyPr anchor="ctr"/>
          <a:lstStyle/>
          <a:p>
            <a:pPr algn="ctr">
              <a:lnSpc>
                <a:spcPct val="100000"/>
              </a:lnSpc>
            </a:pPr>
            <a:r>
              <a:rPr lang="en-US" sz="4400" b="1" strike="noStrike" spc="-1">
                <a:solidFill>
                  <a:srgbClr val="FFFFFF"/>
                </a:solidFill>
                <a:uFill>
                  <a:solidFill>
                    <a:srgbClr val="FFFFFF"/>
                  </a:solidFill>
                </a:uFill>
                <a:latin typeface="Calibri"/>
              </a:rPr>
              <a:t>Health and Wellness 
Remains a Focus</a:t>
            </a:r>
            <a:endParaRPr lang="en-US" sz="1800" b="0" strike="noStrike" spc="-1">
              <a:solidFill>
                <a:srgbClr val="C6E7FC"/>
              </a:solidFill>
              <a:uFill>
                <a:solidFill>
                  <a:srgbClr val="FFFFFF"/>
                </a:solidFill>
              </a:uFill>
              <a:latin typeface="Calibri"/>
            </a:endParaRPr>
          </a:p>
        </p:txBody>
      </p:sp>
      <p:sp>
        <p:nvSpPr>
          <p:cNvPr id="700" name="TextShape 2"/>
          <p:cNvSpPr txBox="1"/>
          <p:nvPr/>
        </p:nvSpPr>
        <p:spPr>
          <a:xfrm>
            <a:off x="628560" y="1825560"/>
            <a:ext cx="8192880" cy="4350960"/>
          </a:xfrm>
          <a:prstGeom prst="rect">
            <a:avLst/>
          </a:prstGeom>
          <a:noFill/>
          <a:ln>
            <a:noFill/>
          </a:ln>
        </p:spPr>
        <p:txBody>
          <a:bodyPr/>
          <a:lstStyle/>
          <a:p>
            <a:pPr marL="228600" indent="-228240">
              <a:lnSpc>
                <a:spcPct val="90000"/>
              </a:lnSpc>
              <a:buClr>
                <a:srgbClr val="021B2B"/>
              </a:buClr>
              <a:buFont typeface="Arial"/>
              <a:buChar char="•"/>
            </a:pPr>
            <a:r>
              <a:rPr lang="en-US" sz="2800" b="1" strike="noStrike" spc="-1">
                <a:solidFill>
                  <a:srgbClr val="021B2B"/>
                </a:solidFill>
                <a:uFill>
                  <a:solidFill>
                    <a:srgbClr val="FFFFFF"/>
                  </a:solidFill>
                </a:uFill>
                <a:latin typeface="Calibri"/>
              </a:rPr>
              <a:t>Maintain: </a:t>
            </a:r>
            <a:endParaRPr lang="en-US" sz="2800" b="0" strike="noStrike" spc="-1">
              <a:solidFill>
                <a:srgbClr val="C6E7FC"/>
              </a:solidFill>
              <a:uFill>
                <a:solidFill>
                  <a:srgbClr val="FFFFFF"/>
                </a:solidFill>
              </a:uFill>
              <a:latin typeface="Calibri"/>
            </a:endParaRPr>
          </a:p>
          <a:p>
            <a:pPr marL="685800" lvl="1" indent="-228240">
              <a:lnSpc>
                <a:spcPct val="100000"/>
              </a:lnSpc>
              <a:buClr>
                <a:srgbClr val="021B2B"/>
              </a:buClr>
              <a:buFont typeface="Arial"/>
              <a:buChar char="•"/>
            </a:pPr>
            <a:r>
              <a:rPr lang="en-US" sz="2400" b="0" strike="noStrike" spc="-1">
                <a:solidFill>
                  <a:srgbClr val="021B2B"/>
                </a:solidFill>
                <a:uFill>
                  <a:solidFill>
                    <a:srgbClr val="FFFFFF"/>
                  </a:solidFill>
                </a:uFill>
                <a:latin typeface="Calibri"/>
              </a:rPr>
              <a:t>Movement and activity level as much as possible.</a:t>
            </a:r>
            <a:endParaRPr lang="en-US" sz="2000" b="0" strike="noStrike" spc="-1">
              <a:solidFill>
                <a:srgbClr val="C6E7FC"/>
              </a:solidFill>
              <a:uFill>
                <a:solidFill>
                  <a:srgbClr val="FFFFFF"/>
                </a:solidFill>
              </a:uFill>
              <a:latin typeface="Calibri"/>
            </a:endParaRPr>
          </a:p>
          <a:p>
            <a:pPr marL="685800" lvl="1" indent="-228240">
              <a:lnSpc>
                <a:spcPct val="100000"/>
              </a:lnSpc>
              <a:buClr>
                <a:srgbClr val="021B2B"/>
              </a:buClr>
              <a:buFont typeface="Arial"/>
              <a:buChar char="•"/>
            </a:pPr>
            <a:r>
              <a:rPr lang="en-US" sz="2400" b="0" strike="noStrike" spc="-1">
                <a:solidFill>
                  <a:srgbClr val="021B2B"/>
                </a:solidFill>
                <a:uFill>
                  <a:solidFill>
                    <a:srgbClr val="FFFFFF"/>
                  </a:solidFill>
                </a:uFill>
                <a:latin typeface="Calibri"/>
              </a:rPr>
              <a:t>Optimum hydration and nutrition.</a:t>
            </a:r>
            <a:endParaRPr lang="en-US" sz="2000" b="0" strike="noStrike" spc="-1">
              <a:solidFill>
                <a:srgbClr val="C6E7FC"/>
              </a:solidFill>
              <a:uFill>
                <a:solidFill>
                  <a:srgbClr val="FFFFFF"/>
                </a:solidFill>
              </a:uFill>
              <a:latin typeface="Calibri"/>
            </a:endParaRPr>
          </a:p>
          <a:p>
            <a:pPr marL="228600" indent="-228240">
              <a:lnSpc>
                <a:spcPct val="90000"/>
              </a:lnSpc>
              <a:buClr>
                <a:srgbClr val="021B2B"/>
              </a:buClr>
              <a:buFont typeface="Arial"/>
              <a:buChar char="•"/>
            </a:pPr>
            <a:r>
              <a:rPr lang="en-US" sz="2800" b="1" strike="noStrike" spc="-1">
                <a:solidFill>
                  <a:srgbClr val="021B2B"/>
                </a:solidFill>
                <a:uFill>
                  <a:solidFill>
                    <a:srgbClr val="FFFFFF"/>
                  </a:solidFill>
                </a:uFill>
                <a:latin typeface="Calibri"/>
              </a:rPr>
              <a:t>Continual monitoring for co-occurring chronic conditions.</a:t>
            </a:r>
            <a:endParaRPr lang="en-US" sz="2800" b="0" strike="noStrike" spc="-1">
              <a:solidFill>
                <a:srgbClr val="C6E7FC"/>
              </a:solidFill>
              <a:uFill>
                <a:solidFill>
                  <a:srgbClr val="FFFFFF"/>
                </a:solidFill>
              </a:uFill>
              <a:latin typeface="Calibri"/>
            </a:endParaRPr>
          </a:p>
          <a:p>
            <a:pPr marL="228600" indent="-228240">
              <a:lnSpc>
                <a:spcPct val="90000"/>
              </a:lnSpc>
              <a:buClr>
                <a:srgbClr val="021B2B"/>
              </a:buClr>
              <a:buFont typeface="Arial"/>
              <a:buChar char="•"/>
            </a:pPr>
            <a:r>
              <a:rPr lang="en-US" sz="2800" b="1" strike="noStrike" spc="-1">
                <a:solidFill>
                  <a:srgbClr val="021B2B"/>
                </a:solidFill>
                <a:uFill>
                  <a:solidFill>
                    <a:srgbClr val="FFFFFF"/>
                  </a:solidFill>
                </a:uFill>
                <a:latin typeface="Calibri"/>
              </a:rPr>
              <a:t>Sudden change in behavior are usually a               result of delirium due to:</a:t>
            </a:r>
            <a:endParaRPr lang="en-US" sz="2800" b="0" strike="noStrike" spc="-1">
              <a:solidFill>
                <a:srgbClr val="C6E7FC"/>
              </a:solidFill>
              <a:uFill>
                <a:solidFill>
                  <a:srgbClr val="FFFFFF"/>
                </a:solidFill>
              </a:uFill>
              <a:latin typeface="Calibri"/>
            </a:endParaRPr>
          </a:p>
          <a:p>
            <a:pPr marL="685800" lvl="1" indent="-228240">
              <a:lnSpc>
                <a:spcPct val="100000"/>
              </a:lnSpc>
              <a:buClr>
                <a:srgbClr val="021B2B"/>
              </a:buClr>
              <a:buFont typeface="Arial"/>
              <a:buChar char="•"/>
            </a:pPr>
            <a:r>
              <a:rPr lang="en-US" sz="2400" b="0" strike="noStrike" spc="-1">
                <a:solidFill>
                  <a:srgbClr val="021B2B"/>
                </a:solidFill>
                <a:uFill>
                  <a:solidFill>
                    <a:srgbClr val="FFFFFF"/>
                  </a:solidFill>
                </a:uFill>
                <a:latin typeface="Calibri"/>
              </a:rPr>
              <a:t>Acute illness</a:t>
            </a:r>
            <a:endParaRPr lang="en-US" sz="2000" b="0" strike="noStrike" spc="-1">
              <a:solidFill>
                <a:srgbClr val="C6E7FC"/>
              </a:solidFill>
              <a:uFill>
                <a:solidFill>
                  <a:srgbClr val="FFFFFF"/>
                </a:solidFill>
              </a:uFill>
              <a:latin typeface="Calibri"/>
            </a:endParaRPr>
          </a:p>
          <a:p>
            <a:pPr marL="685800" lvl="1" indent="-228240">
              <a:lnSpc>
                <a:spcPct val="100000"/>
              </a:lnSpc>
              <a:buClr>
                <a:srgbClr val="021B2B"/>
              </a:buClr>
              <a:buFont typeface="Arial"/>
              <a:buChar char="•"/>
            </a:pPr>
            <a:r>
              <a:rPr lang="en-US" sz="2400" b="0" strike="noStrike" spc="-1">
                <a:solidFill>
                  <a:srgbClr val="021B2B"/>
                </a:solidFill>
                <a:uFill>
                  <a:solidFill>
                    <a:srgbClr val="FFFFFF"/>
                  </a:solidFill>
                </a:uFill>
                <a:latin typeface="Calibri"/>
              </a:rPr>
              <a:t>Pain or discomfort such as constipation</a:t>
            </a:r>
            <a:endParaRPr lang="en-US" sz="2000" b="0" strike="noStrike" spc="-1">
              <a:solidFill>
                <a:srgbClr val="C6E7FC"/>
              </a:solidFill>
              <a:uFill>
                <a:solidFill>
                  <a:srgbClr val="FFFFFF"/>
                </a:solidFill>
              </a:uFill>
              <a:latin typeface="Calibri"/>
            </a:endParaRPr>
          </a:p>
          <a:p>
            <a:pPr marL="685800" lvl="1" indent="-228240">
              <a:lnSpc>
                <a:spcPct val="100000"/>
              </a:lnSpc>
              <a:buClr>
                <a:srgbClr val="021B2B"/>
              </a:buClr>
              <a:buFont typeface="Arial"/>
              <a:buChar char="•"/>
            </a:pPr>
            <a:r>
              <a:rPr lang="en-US" sz="2400" b="0" strike="noStrike" spc="-1">
                <a:solidFill>
                  <a:srgbClr val="021B2B"/>
                </a:solidFill>
                <a:uFill>
                  <a:solidFill>
                    <a:srgbClr val="FFFFFF"/>
                  </a:solidFill>
                </a:uFill>
                <a:latin typeface="Calibri"/>
              </a:rPr>
              <a:t>Infections such as urinary tract or upper respiratory</a:t>
            </a:r>
            <a:endParaRPr lang="en-US" sz="2000" b="0" strike="noStrike" spc="-1">
              <a:solidFill>
                <a:srgbClr val="C6E7FC"/>
              </a:solidFill>
              <a:uFill>
                <a:solidFill>
                  <a:srgbClr val="FFFFFF"/>
                </a:solidFill>
              </a:uFill>
              <a:latin typeface="Calibri"/>
            </a:endParaRPr>
          </a:p>
          <a:p>
            <a:pPr>
              <a:lnSpc>
                <a:spcPct val="90000"/>
              </a:lnSpc>
            </a:pPr>
            <a:endParaRPr lang="en-US" sz="2800" b="0" strike="noStrike" spc="-1">
              <a:solidFill>
                <a:srgbClr val="C6E7FC"/>
              </a:solidFill>
              <a:uFill>
                <a:solidFill>
                  <a:srgbClr val="FFFFFF"/>
                </a:solidFill>
              </a:uFill>
              <a:latin typeface="Calibri"/>
            </a:endParaRPr>
          </a:p>
        </p:txBody>
      </p:sp>
      <p:sp>
        <p:nvSpPr>
          <p:cNvPr id="701" name="TextShape 3"/>
          <p:cNvSpPr txBox="1"/>
          <p:nvPr/>
        </p:nvSpPr>
        <p:spPr>
          <a:xfrm>
            <a:off x="6458040" y="6356520"/>
            <a:ext cx="2057040" cy="364680"/>
          </a:xfrm>
          <a:prstGeom prst="rect">
            <a:avLst/>
          </a:prstGeom>
          <a:noFill/>
          <a:ln>
            <a:noFill/>
          </a:ln>
        </p:spPr>
        <p:txBody>
          <a:bodyPr anchor="ctr"/>
          <a:lstStyle/>
          <a:p>
            <a:pPr algn="r">
              <a:lnSpc>
                <a:spcPct val="100000"/>
              </a:lnSpc>
            </a:pPr>
            <a:fld id="{C72DB7B1-F2DD-40C2-A13B-AA060EB64E00}" type="slidenum">
              <a:rPr lang="en-US" sz="1200" b="0" strike="noStrike" spc="-1">
                <a:solidFill>
                  <a:srgbClr val="8B8B8B"/>
                </a:solidFill>
                <a:uFill>
                  <a:solidFill>
                    <a:srgbClr val="FFFFFF"/>
                  </a:solidFill>
                </a:uFill>
                <a:latin typeface="Calibri"/>
              </a:rPr>
              <a:pPr algn="r">
                <a:lnSpc>
                  <a:spcPct val="100000"/>
                </a:lnSpc>
              </a:pPr>
              <a:t>94</a:t>
            </a:fld>
            <a:endParaRPr lang="en-US" sz="1400" b="0" strike="noStrike" spc="-1">
              <a:solidFill>
                <a:srgbClr val="000000"/>
              </a:solidFill>
              <a:uFill>
                <a:solidFill>
                  <a:srgbClr val="FFFFFF"/>
                </a:solidFill>
              </a:uFill>
              <a:latin typeface="Times New Roman"/>
            </a:endParaRPr>
          </a:p>
        </p:txBody>
      </p:sp>
      <p:sp>
        <p:nvSpPr>
          <p:cNvPr id="702" name="TextShape 4"/>
          <p:cNvSpPr txBox="1"/>
          <p:nvPr/>
        </p:nvSpPr>
        <p:spPr>
          <a:xfrm>
            <a:off x="464040" y="6356520"/>
            <a:ext cx="758736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pic>
        <p:nvPicPr>
          <p:cNvPr id="703" name="Picture 3"/>
          <p:cNvPicPr/>
          <p:nvPr/>
        </p:nvPicPr>
        <p:blipFill>
          <a:blip r:embed="rId2" cstate="print"/>
          <a:stretch/>
        </p:blipFill>
        <p:spPr>
          <a:xfrm>
            <a:off x="6921720" y="3601440"/>
            <a:ext cx="1430640" cy="18219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TextShape 1"/>
          <p:cNvSpPr txBox="1"/>
          <p:nvPr/>
        </p:nvSpPr>
        <p:spPr>
          <a:xfrm>
            <a:off x="0" y="0"/>
            <a:ext cx="9143640" cy="6858000"/>
          </a:xfrm>
          <a:prstGeom prst="rect">
            <a:avLst/>
          </a:prstGeom>
          <a:solidFill>
            <a:srgbClr val="04A8A4"/>
          </a:solidFill>
          <a:ln>
            <a:noFill/>
          </a:ln>
        </p:spPr>
        <p:txBody>
          <a:bodyPr anchor="b"/>
          <a:lstStyle/>
          <a:p>
            <a:pPr algn="ctr">
              <a:lnSpc>
                <a:spcPct val="100000"/>
              </a:lnSpc>
            </a:pPr>
            <a:r>
              <a:rPr lang="en-US" sz="6000" b="1" strike="noStrike" spc="-1" dirty="0">
                <a:solidFill>
                  <a:srgbClr val="FFFFFF"/>
                </a:solidFill>
                <a:uFill>
                  <a:solidFill>
                    <a:srgbClr val="FFFFFF"/>
                  </a:solidFill>
                </a:uFill>
                <a:latin typeface="Calibri"/>
              </a:rPr>
              <a:t>Mid-Stage Dementia
</a:t>
            </a:r>
            <a:endParaRPr lang="en-US" sz="1800" b="0" strike="noStrike" spc="-1" dirty="0">
              <a:solidFill>
                <a:srgbClr val="C6E7FC"/>
              </a:solidFill>
              <a:uFill>
                <a:solidFill>
                  <a:srgbClr val="FFFFFF"/>
                </a:solidFill>
              </a:uFill>
              <a:latin typeface="Calibri"/>
            </a:endParaRPr>
          </a:p>
        </p:txBody>
      </p:sp>
      <p:sp>
        <p:nvSpPr>
          <p:cNvPr id="705" name="TextShape 2"/>
          <p:cNvSpPr txBox="1"/>
          <p:nvPr/>
        </p:nvSpPr>
        <p:spPr>
          <a:xfrm>
            <a:off x="1079640" y="6356520"/>
            <a:ext cx="7060680" cy="364680"/>
          </a:xfrm>
          <a:prstGeom prst="rect">
            <a:avLst/>
          </a:prstGeom>
          <a:noFill/>
          <a:ln>
            <a:noFill/>
          </a:ln>
        </p:spPr>
        <p:txBody>
          <a:bodyPr anchor="ctr"/>
          <a:lstStyle/>
          <a:p>
            <a:pPr algn="ctr">
              <a:lnSpc>
                <a:spcPct val="100000"/>
              </a:lnSpc>
            </a:pPr>
            <a:r>
              <a:rPr lang="en-US" sz="1200" b="0" strike="noStrike" spc="-1" dirty="0">
                <a:uFill>
                  <a:solidFill>
                    <a:srgbClr val="FFFFFF"/>
                  </a:solidFill>
                </a:uFill>
                <a:latin typeface="Calibri"/>
              </a:rPr>
              <a:t>NTG Education &amp; Training Curriculum on Dementia &amp; ID.  Copyright 2014.  All rights reserved.</a:t>
            </a:r>
            <a:endParaRPr lang="en-US" sz="1400" b="0" strike="noStrike" spc="-1" dirty="0">
              <a:uFill>
                <a:solidFill>
                  <a:srgbClr val="FFFFFF"/>
                </a:solidFill>
              </a:uFill>
              <a:latin typeface="Times New Roman"/>
            </a:endParaRPr>
          </a:p>
        </p:txBody>
      </p:sp>
      <p:sp>
        <p:nvSpPr>
          <p:cNvPr id="706" name="TextShape 3"/>
          <p:cNvSpPr txBox="1"/>
          <p:nvPr/>
        </p:nvSpPr>
        <p:spPr>
          <a:xfrm>
            <a:off x="6458040" y="6356520"/>
            <a:ext cx="2057040" cy="364680"/>
          </a:xfrm>
          <a:prstGeom prst="rect">
            <a:avLst/>
          </a:prstGeom>
          <a:noFill/>
          <a:ln>
            <a:noFill/>
          </a:ln>
        </p:spPr>
        <p:txBody>
          <a:bodyPr anchor="ctr"/>
          <a:lstStyle/>
          <a:p>
            <a:pPr algn="r">
              <a:lnSpc>
                <a:spcPct val="100000"/>
              </a:lnSpc>
            </a:pPr>
            <a:fld id="{B338C6EC-065D-4A57-95A9-99C267EC2DD0}" type="slidenum">
              <a:rPr lang="en-US" sz="1200" b="0" strike="noStrike" spc="-1">
                <a:solidFill>
                  <a:schemeClr val="bg1"/>
                </a:solidFill>
                <a:uFill>
                  <a:solidFill>
                    <a:srgbClr val="FFFFFF"/>
                  </a:solidFill>
                </a:uFill>
                <a:latin typeface="Calibri"/>
              </a:rPr>
              <a:pPr algn="r">
                <a:lnSpc>
                  <a:spcPct val="100000"/>
                </a:lnSpc>
              </a:pPr>
              <a:t>95</a:t>
            </a:fld>
            <a:endParaRPr lang="en-US" sz="1400" b="0" strike="noStrike" spc="-1" dirty="0">
              <a:solidFill>
                <a:schemeClr val="bg1"/>
              </a:solidFill>
              <a:uFill>
                <a:solidFill>
                  <a:srgbClr val="FFFFFF"/>
                </a:solidFill>
              </a:uFill>
              <a:latin typeface="Times New Roman"/>
            </a:endParaRPr>
          </a:p>
        </p:txBody>
      </p:sp>
      <p:pic>
        <p:nvPicPr>
          <p:cNvPr id="45057" name="Picture 1"/>
          <p:cNvPicPr>
            <a:picLocks noChangeAspect="1" noChangeArrowheads="1"/>
          </p:cNvPicPr>
          <p:nvPr/>
        </p:nvPicPr>
        <p:blipFill>
          <a:blip r:embed="rId2" cstate="print"/>
          <a:srcRect/>
          <a:stretch>
            <a:fillRect/>
          </a:stretch>
        </p:blipFill>
        <p:spPr bwMode="auto">
          <a:xfrm>
            <a:off x="838200" y="3200400"/>
            <a:ext cx="7620000" cy="2543175"/>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TextShape 1"/>
          <p:cNvSpPr txBox="1"/>
          <p:nvPr/>
        </p:nvSpPr>
        <p:spPr>
          <a:xfrm>
            <a:off x="628560" y="365040"/>
            <a:ext cx="7886520" cy="1325160"/>
          </a:xfrm>
          <a:prstGeom prst="rect">
            <a:avLst/>
          </a:prstGeom>
          <a:solidFill>
            <a:srgbClr val="04A8A4"/>
          </a:solidFill>
          <a:ln>
            <a:noFill/>
          </a:ln>
        </p:spPr>
        <p:txBody>
          <a:bodyPr anchor="ctr"/>
          <a:lstStyle/>
          <a:p>
            <a:pPr>
              <a:lnSpc>
                <a:spcPct val="90000"/>
              </a:lnSpc>
            </a:pPr>
            <a:r>
              <a:rPr lang="en-US" sz="4400" b="1" strike="noStrike" spc="-1" dirty="0">
                <a:solidFill>
                  <a:srgbClr val="FFFFFF"/>
                </a:solidFill>
                <a:uFill>
                  <a:solidFill>
                    <a:srgbClr val="FFFFFF"/>
                  </a:solidFill>
                </a:uFill>
                <a:latin typeface="Calibri Light"/>
              </a:rPr>
              <a:t>Significant Impairment in all Areas</a:t>
            </a:r>
            <a:endParaRPr lang="en-US" sz="1800" b="0" strike="noStrike" spc="-1" dirty="0">
              <a:solidFill>
                <a:srgbClr val="C6E7FC"/>
              </a:solidFill>
              <a:uFill>
                <a:solidFill>
                  <a:srgbClr val="FFFFFF"/>
                </a:solidFill>
              </a:uFill>
              <a:latin typeface="Calibri"/>
            </a:endParaRPr>
          </a:p>
        </p:txBody>
      </p:sp>
      <p:sp>
        <p:nvSpPr>
          <p:cNvPr id="712" name="TextShape 2"/>
          <p:cNvSpPr txBox="1"/>
          <p:nvPr/>
        </p:nvSpPr>
        <p:spPr>
          <a:xfrm>
            <a:off x="762000" y="2286000"/>
            <a:ext cx="2895600" cy="3340800"/>
          </a:xfrm>
          <a:prstGeom prst="rect">
            <a:avLst/>
          </a:prstGeom>
          <a:noFill/>
          <a:ln>
            <a:noFill/>
          </a:ln>
        </p:spPr>
        <p:txBody>
          <a:bodyPr/>
          <a:lstStyle/>
          <a:p>
            <a:pPr marL="228600" indent="-228240">
              <a:lnSpc>
                <a:spcPct val="90000"/>
              </a:lnSpc>
              <a:buClr>
                <a:srgbClr val="000000"/>
              </a:buClr>
              <a:buFont typeface="Arial"/>
              <a:buChar char="•"/>
            </a:pPr>
            <a:r>
              <a:rPr lang="en-US" sz="3600" b="1" strike="noStrike" spc="-1" dirty="0">
                <a:solidFill>
                  <a:srgbClr val="000000"/>
                </a:solidFill>
                <a:uFill>
                  <a:solidFill>
                    <a:srgbClr val="FFFFFF"/>
                  </a:solidFill>
                </a:uFill>
                <a:latin typeface="Calibri"/>
              </a:rPr>
              <a:t>Increasingly frail</a:t>
            </a:r>
          </a:p>
          <a:p>
            <a:pPr marL="228600" indent="-228240">
              <a:lnSpc>
                <a:spcPct val="90000"/>
              </a:lnSpc>
              <a:buClr>
                <a:srgbClr val="000000"/>
              </a:buClr>
            </a:pPr>
            <a:endParaRPr lang="en-US" sz="3600" b="1" strike="noStrike" spc="-1" dirty="0">
              <a:solidFill>
                <a:srgbClr val="C6E7FC"/>
              </a:solidFill>
              <a:uFill>
                <a:solidFill>
                  <a:srgbClr val="FFFFFF"/>
                </a:solidFill>
              </a:uFill>
              <a:latin typeface="Calibri"/>
            </a:endParaRPr>
          </a:p>
          <a:p>
            <a:pPr marL="228600" indent="-228240">
              <a:lnSpc>
                <a:spcPct val="90000"/>
              </a:lnSpc>
              <a:buClr>
                <a:srgbClr val="000000"/>
              </a:buClr>
              <a:buFont typeface="Arial"/>
              <a:buChar char="•"/>
            </a:pPr>
            <a:r>
              <a:rPr lang="en-US" sz="3600" b="1" strike="noStrike" spc="-1" dirty="0">
                <a:solidFill>
                  <a:srgbClr val="000000"/>
                </a:solidFill>
                <a:uFill>
                  <a:solidFill>
                    <a:srgbClr val="FFFFFF"/>
                  </a:solidFill>
                </a:uFill>
                <a:latin typeface="Calibri"/>
              </a:rPr>
              <a:t>Increasingly dependent</a:t>
            </a:r>
            <a:endParaRPr lang="en-US" sz="3600" b="1" strike="noStrike" spc="-1" dirty="0">
              <a:solidFill>
                <a:srgbClr val="C6E7FC"/>
              </a:solidFill>
              <a:uFill>
                <a:solidFill>
                  <a:srgbClr val="FFFFFF"/>
                </a:solidFill>
              </a:uFill>
              <a:latin typeface="Calibri"/>
            </a:endParaRPr>
          </a:p>
          <a:p>
            <a:pPr>
              <a:lnSpc>
                <a:spcPct val="90000"/>
              </a:lnSpc>
            </a:pPr>
            <a:endParaRPr lang="en-US" sz="2800" b="0" strike="noStrike" spc="-1" dirty="0">
              <a:solidFill>
                <a:srgbClr val="C6E7FC"/>
              </a:solidFill>
              <a:uFill>
                <a:solidFill>
                  <a:srgbClr val="FFFFFF"/>
                </a:solidFill>
              </a:uFill>
              <a:latin typeface="Calibri"/>
            </a:endParaRPr>
          </a:p>
        </p:txBody>
      </p:sp>
      <p:sp>
        <p:nvSpPr>
          <p:cNvPr id="713" name="TextShape 3"/>
          <p:cNvSpPr txBox="1"/>
          <p:nvPr/>
        </p:nvSpPr>
        <p:spPr>
          <a:xfrm>
            <a:off x="628560" y="6356520"/>
            <a:ext cx="78865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714" name="TextShape 4"/>
          <p:cNvSpPr txBox="1"/>
          <p:nvPr/>
        </p:nvSpPr>
        <p:spPr>
          <a:xfrm>
            <a:off x="6458040" y="6356520"/>
            <a:ext cx="2057040" cy="364680"/>
          </a:xfrm>
          <a:prstGeom prst="rect">
            <a:avLst/>
          </a:prstGeom>
          <a:noFill/>
          <a:ln>
            <a:noFill/>
          </a:ln>
        </p:spPr>
        <p:txBody>
          <a:bodyPr anchor="ctr"/>
          <a:lstStyle/>
          <a:p>
            <a:pPr algn="r">
              <a:lnSpc>
                <a:spcPct val="100000"/>
              </a:lnSpc>
            </a:pPr>
            <a:fld id="{F47AA64F-111B-454E-B462-CD3087E8F1E1}" type="slidenum">
              <a:rPr lang="en-US" sz="1200" b="0" strike="noStrike" spc="-1">
                <a:solidFill>
                  <a:srgbClr val="8B8B8B"/>
                </a:solidFill>
                <a:uFill>
                  <a:solidFill>
                    <a:srgbClr val="FFFFFF"/>
                  </a:solidFill>
                </a:uFill>
                <a:latin typeface="Calibri"/>
              </a:rPr>
              <a:pPr algn="r">
                <a:lnSpc>
                  <a:spcPct val="100000"/>
                </a:lnSpc>
              </a:pPr>
              <a:t>96</a:t>
            </a:fld>
            <a:endParaRPr lang="en-US" sz="1400" b="0" strike="noStrike" spc="-1">
              <a:solidFill>
                <a:srgbClr val="000000"/>
              </a:solidFill>
              <a:uFill>
                <a:solidFill>
                  <a:srgbClr val="FFFFFF"/>
                </a:solidFill>
              </a:uFill>
              <a:latin typeface="Times New Roman"/>
            </a:endParaRPr>
          </a:p>
        </p:txBody>
      </p:sp>
      <p:pic>
        <p:nvPicPr>
          <p:cNvPr id="715" name="Picture 5"/>
          <p:cNvPicPr/>
          <p:nvPr/>
        </p:nvPicPr>
        <p:blipFill>
          <a:blip r:embed="rId2" cstate="print"/>
          <a:stretch/>
        </p:blipFill>
        <p:spPr>
          <a:xfrm>
            <a:off x="4229280" y="2317320"/>
            <a:ext cx="3231360" cy="3231360"/>
          </a:xfrm>
          <a:prstGeom prst="rect">
            <a:avLst/>
          </a:prstGeom>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TextShape 1"/>
          <p:cNvSpPr txBox="1"/>
          <p:nvPr/>
        </p:nvSpPr>
        <p:spPr>
          <a:xfrm>
            <a:off x="1143000" y="457200"/>
            <a:ext cx="2948760" cy="5545680"/>
          </a:xfrm>
          <a:prstGeom prst="rect">
            <a:avLst/>
          </a:prstGeom>
          <a:solidFill>
            <a:srgbClr val="04A8A4"/>
          </a:solidFill>
          <a:ln>
            <a:noFill/>
          </a:ln>
        </p:spPr>
        <p:txBody>
          <a:bodyPr anchor="b"/>
          <a:lstStyle/>
          <a:p>
            <a:pPr algn="ctr">
              <a:lnSpc>
                <a:spcPct val="100000"/>
              </a:lnSpc>
            </a:pPr>
            <a:r>
              <a:rPr lang="en-US" sz="4400" b="1" strike="noStrike" spc="-1" dirty="0">
                <a:solidFill>
                  <a:srgbClr val="FFFFFF"/>
                </a:solidFill>
                <a:uFill>
                  <a:solidFill>
                    <a:srgbClr val="FFFFFF"/>
                  </a:solidFill>
                </a:uFill>
                <a:latin typeface="Calibri Light"/>
              </a:rPr>
              <a:t>
</a:t>
            </a:r>
          </a:p>
          <a:p>
            <a:pPr algn="ctr">
              <a:lnSpc>
                <a:spcPct val="100000"/>
              </a:lnSpc>
            </a:pPr>
            <a:endParaRPr lang="en-US" sz="4400" b="1" spc="-1" dirty="0">
              <a:solidFill>
                <a:srgbClr val="FFFFFF"/>
              </a:solidFill>
              <a:uFill>
                <a:solidFill>
                  <a:srgbClr val="FFFFFF"/>
                </a:solidFill>
              </a:uFill>
              <a:latin typeface="Calibri Light"/>
            </a:endParaRPr>
          </a:p>
          <a:p>
            <a:pPr algn="ctr">
              <a:lnSpc>
                <a:spcPct val="100000"/>
              </a:lnSpc>
            </a:pPr>
            <a:endParaRPr lang="en-US" sz="4400" b="1" strike="noStrike" spc="-1" dirty="0">
              <a:solidFill>
                <a:srgbClr val="FFFFFF"/>
              </a:solidFill>
              <a:uFill>
                <a:solidFill>
                  <a:srgbClr val="FFFFFF"/>
                </a:solidFill>
              </a:uFill>
              <a:latin typeface="Calibri Light"/>
            </a:endParaRPr>
          </a:p>
          <a:p>
            <a:pPr algn="ctr">
              <a:lnSpc>
                <a:spcPct val="100000"/>
              </a:lnSpc>
            </a:pPr>
            <a:endParaRPr lang="en-US" sz="4400" b="1" strike="noStrike" spc="-1" dirty="0">
              <a:solidFill>
                <a:srgbClr val="FFFFFF"/>
              </a:solidFill>
              <a:uFill>
                <a:solidFill>
                  <a:srgbClr val="FFFFFF"/>
                </a:solidFill>
              </a:uFill>
              <a:latin typeface="Calibri Light"/>
            </a:endParaRPr>
          </a:p>
          <a:p>
            <a:pPr algn="ctr">
              <a:lnSpc>
                <a:spcPct val="100000"/>
              </a:lnSpc>
            </a:pPr>
            <a:endParaRPr lang="en-US" sz="4400" b="1" spc="-1" dirty="0">
              <a:solidFill>
                <a:srgbClr val="FFFFFF"/>
              </a:solidFill>
              <a:uFill>
                <a:solidFill>
                  <a:srgbClr val="FFFFFF"/>
                </a:solidFill>
              </a:uFill>
              <a:latin typeface="Calibri Light"/>
            </a:endParaRPr>
          </a:p>
          <a:p>
            <a:pPr algn="ctr">
              <a:lnSpc>
                <a:spcPct val="100000"/>
              </a:lnSpc>
            </a:pPr>
            <a:endParaRPr lang="en-US" sz="4400" b="1" strike="noStrike" spc="-1" dirty="0">
              <a:solidFill>
                <a:srgbClr val="FFFFFF"/>
              </a:solidFill>
              <a:uFill>
                <a:solidFill>
                  <a:srgbClr val="FFFFFF"/>
                </a:solidFill>
              </a:uFill>
              <a:latin typeface="Calibri Light"/>
            </a:endParaRPr>
          </a:p>
          <a:p>
            <a:pPr algn="ctr">
              <a:lnSpc>
                <a:spcPct val="100000"/>
              </a:lnSpc>
            </a:pPr>
            <a:endParaRPr lang="en-US" sz="4400" b="1" spc="-1" dirty="0">
              <a:solidFill>
                <a:srgbClr val="FFFFFF"/>
              </a:solidFill>
              <a:uFill>
                <a:solidFill>
                  <a:srgbClr val="FFFFFF"/>
                </a:solidFill>
              </a:uFill>
              <a:latin typeface="Calibri Light"/>
            </a:endParaRPr>
          </a:p>
          <a:p>
            <a:pPr algn="ctr">
              <a:lnSpc>
                <a:spcPct val="100000"/>
              </a:lnSpc>
            </a:pPr>
            <a:endParaRPr lang="en-US" sz="4400" b="1" strike="noStrike" spc="-1" dirty="0">
              <a:solidFill>
                <a:srgbClr val="FFFFFF"/>
              </a:solidFill>
              <a:uFill>
                <a:solidFill>
                  <a:srgbClr val="FFFFFF"/>
                </a:solidFill>
              </a:uFill>
              <a:latin typeface="Calibri Light"/>
            </a:endParaRPr>
          </a:p>
          <a:p>
            <a:pPr algn="ctr">
              <a:lnSpc>
                <a:spcPct val="100000"/>
              </a:lnSpc>
            </a:pPr>
            <a:endParaRPr lang="en-US" sz="4400" b="1" spc="-1" dirty="0">
              <a:solidFill>
                <a:srgbClr val="FFFFFF"/>
              </a:solidFill>
              <a:uFill>
                <a:solidFill>
                  <a:srgbClr val="FFFFFF"/>
                </a:solidFill>
              </a:uFill>
              <a:latin typeface="Calibri Light"/>
            </a:endParaRPr>
          </a:p>
          <a:p>
            <a:pPr algn="ctr">
              <a:lnSpc>
                <a:spcPct val="100000"/>
              </a:lnSpc>
            </a:pPr>
            <a:endParaRPr lang="en-US" sz="4400" b="1" strike="noStrike" spc="-1" dirty="0">
              <a:solidFill>
                <a:srgbClr val="FFFFFF"/>
              </a:solidFill>
              <a:uFill>
                <a:solidFill>
                  <a:srgbClr val="FFFFFF"/>
                </a:solidFill>
              </a:uFill>
              <a:latin typeface="Calibri Light"/>
            </a:endParaRPr>
          </a:p>
          <a:p>
            <a:pPr algn="ctr">
              <a:lnSpc>
                <a:spcPct val="100000"/>
              </a:lnSpc>
            </a:pPr>
            <a:endParaRPr lang="en-US" sz="4400" b="1" spc="-1" dirty="0">
              <a:solidFill>
                <a:srgbClr val="FFFFFF"/>
              </a:solidFill>
              <a:uFill>
                <a:solidFill>
                  <a:srgbClr val="FFFFFF"/>
                </a:solidFill>
              </a:uFill>
              <a:latin typeface="Calibri Light"/>
            </a:endParaRPr>
          </a:p>
          <a:p>
            <a:pPr algn="ctr">
              <a:lnSpc>
                <a:spcPct val="100000"/>
              </a:lnSpc>
            </a:pPr>
            <a:endParaRPr lang="en-US" sz="4400" b="1" strike="noStrike" spc="-1" dirty="0">
              <a:solidFill>
                <a:srgbClr val="FFFFFF"/>
              </a:solidFill>
              <a:uFill>
                <a:solidFill>
                  <a:srgbClr val="FFFFFF"/>
                </a:solidFill>
              </a:uFill>
              <a:latin typeface="Calibri Light"/>
            </a:endParaRPr>
          </a:p>
          <a:p>
            <a:pPr algn="ctr">
              <a:lnSpc>
                <a:spcPct val="100000"/>
              </a:lnSpc>
            </a:pPr>
            <a:endParaRPr lang="en-US" sz="4400" b="1" spc="-1" dirty="0">
              <a:solidFill>
                <a:srgbClr val="FFFFFF"/>
              </a:solidFill>
              <a:uFill>
                <a:solidFill>
                  <a:srgbClr val="FFFFFF"/>
                </a:solidFill>
              </a:uFill>
              <a:latin typeface="Calibri Light"/>
            </a:endParaRPr>
          </a:p>
          <a:p>
            <a:pPr algn="ctr">
              <a:lnSpc>
                <a:spcPct val="100000"/>
              </a:lnSpc>
            </a:pPr>
            <a:endParaRPr lang="en-US" sz="4400" b="1" strike="noStrike" spc="-1" dirty="0">
              <a:solidFill>
                <a:srgbClr val="FFFFFF"/>
              </a:solidFill>
              <a:uFill>
                <a:solidFill>
                  <a:srgbClr val="FFFFFF"/>
                </a:solidFill>
              </a:uFill>
              <a:latin typeface="Calibri Light"/>
            </a:endParaRPr>
          </a:p>
          <a:p>
            <a:pPr algn="ctr">
              <a:lnSpc>
                <a:spcPct val="100000"/>
              </a:lnSpc>
            </a:pPr>
            <a:endParaRPr lang="en-US" sz="4400" b="1" strike="noStrike" spc="-1" dirty="0">
              <a:solidFill>
                <a:srgbClr val="FFFFFF"/>
              </a:solidFill>
              <a:uFill>
                <a:solidFill>
                  <a:srgbClr val="FFFFFF"/>
                </a:solidFill>
              </a:uFill>
              <a:latin typeface="Calibri Light"/>
            </a:endParaRPr>
          </a:p>
          <a:p>
            <a:pPr algn="ctr">
              <a:lnSpc>
                <a:spcPct val="100000"/>
              </a:lnSpc>
            </a:pPr>
            <a:r>
              <a:rPr lang="en-US" sz="4400" b="1" strike="noStrike" spc="-1" dirty="0">
                <a:solidFill>
                  <a:srgbClr val="FFFFFF"/>
                </a:solidFill>
                <a:uFill>
                  <a:solidFill>
                    <a:srgbClr val="FFFFFF"/>
                  </a:solidFill>
                </a:uFill>
                <a:latin typeface="Calibri Light"/>
              </a:rPr>
              <a:t>                     
</a:t>
            </a:r>
            <a:r>
              <a:rPr lang="en-US" sz="3200" b="1" strike="noStrike" spc="-1" dirty="0">
                <a:solidFill>
                  <a:srgbClr val="FFFFFF"/>
                </a:solidFill>
                <a:uFill>
                  <a:solidFill>
                    <a:srgbClr val="FFFFFF"/>
                  </a:solidFill>
                </a:uFill>
                <a:latin typeface="Calibri Light"/>
              </a:rPr>
              <a:t>
</a:t>
            </a:r>
            <a:endParaRPr lang="en-US" sz="1800" b="0" strike="noStrike" spc="-1" dirty="0">
              <a:solidFill>
                <a:srgbClr val="C6E7FC"/>
              </a:solidFill>
              <a:uFill>
                <a:solidFill>
                  <a:srgbClr val="FFFFFF"/>
                </a:solidFill>
              </a:uFill>
              <a:latin typeface="Calibri"/>
            </a:endParaRPr>
          </a:p>
        </p:txBody>
      </p:sp>
      <p:sp>
        <p:nvSpPr>
          <p:cNvPr id="717" name="TextShape 2"/>
          <p:cNvSpPr txBox="1"/>
          <p:nvPr/>
        </p:nvSpPr>
        <p:spPr>
          <a:xfrm>
            <a:off x="1159920" y="6356520"/>
            <a:ext cx="735516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718" name="TextShape 3"/>
          <p:cNvSpPr txBox="1"/>
          <p:nvPr/>
        </p:nvSpPr>
        <p:spPr>
          <a:xfrm>
            <a:off x="6458040" y="6356520"/>
            <a:ext cx="2057040" cy="364680"/>
          </a:xfrm>
          <a:prstGeom prst="rect">
            <a:avLst/>
          </a:prstGeom>
          <a:noFill/>
          <a:ln>
            <a:noFill/>
          </a:ln>
        </p:spPr>
        <p:txBody>
          <a:bodyPr anchor="ctr"/>
          <a:lstStyle/>
          <a:p>
            <a:pPr algn="r">
              <a:lnSpc>
                <a:spcPct val="100000"/>
              </a:lnSpc>
            </a:pPr>
            <a:fld id="{D205E75A-A5DD-40CE-9CD0-AB7C6EC28FD2}" type="slidenum">
              <a:rPr lang="en-US" sz="1200" b="0" strike="noStrike" spc="-1">
                <a:solidFill>
                  <a:srgbClr val="8B8B8B"/>
                </a:solidFill>
                <a:uFill>
                  <a:solidFill>
                    <a:srgbClr val="FFFFFF"/>
                  </a:solidFill>
                </a:uFill>
                <a:latin typeface="Calibri"/>
              </a:rPr>
              <a:pPr algn="r">
                <a:lnSpc>
                  <a:spcPct val="100000"/>
                </a:lnSpc>
              </a:pPr>
              <a:t>97</a:t>
            </a:fld>
            <a:endParaRPr lang="en-US" sz="1400" b="0" strike="noStrike" spc="-1">
              <a:solidFill>
                <a:srgbClr val="000000"/>
              </a:solidFill>
              <a:uFill>
                <a:solidFill>
                  <a:srgbClr val="FFFFFF"/>
                </a:solidFill>
              </a:uFill>
              <a:latin typeface="Times New Roman"/>
            </a:endParaRPr>
          </a:p>
        </p:txBody>
      </p:sp>
      <p:pic>
        <p:nvPicPr>
          <p:cNvPr id="719" name="Content Placeholder 8"/>
          <p:cNvPicPr/>
          <p:nvPr/>
        </p:nvPicPr>
        <p:blipFill>
          <a:blip r:embed="rId3" cstate="print"/>
          <a:stretch/>
        </p:blipFill>
        <p:spPr>
          <a:xfrm>
            <a:off x="5380560" y="720000"/>
            <a:ext cx="2347560" cy="4695480"/>
          </a:xfrm>
          <a:prstGeom prst="rect">
            <a:avLst/>
          </a:prstGeom>
          <a:ln>
            <a:noFill/>
          </a:ln>
        </p:spPr>
      </p:pic>
      <p:sp>
        <p:nvSpPr>
          <p:cNvPr id="6" name="TextBox 5"/>
          <p:cNvSpPr txBox="1"/>
          <p:nvPr/>
        </p:nvSpPr>
        <p:spPr>
          <a:xfrm>
            <a:off x="1143000" y="1371600"/>
            <a:ext cx="2895600" cy="3785652"/>
          </a:xfrm>
          <a:prstGeom prst="rect">
            <a:avLst/>
          </a:prstGeom>
          <a:noFill/>
        </p:spPr>
        <p:txBody>
          <a:bodyPr wrap="square" rtlCol="0">
            <a:spAutoFit/>
          </a:bodyPr>
          <a:lstStyle/>
          <a:p>
            <a:pPr algn="ctr"/>
            <a:r>
              <a:rPr lang="en-US" sz="4000" b="1" dirty="0">
                <a:solidFill>
                  <a:schemeClr val="bg1"/>
                </a:solidFill>
                <a:latin typeface="Calibri Light" pitchFamily="34" charset="0"/>
              </a:rPr>
              <a:t>The World has become a confusing and threatening place.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TextShape 1"/>
          <p:cNvSpPr txBox="1"/>
          <p:nvPr/>
        </p:nvSpPr>
        <p:spPr>
          <a:xfrm>
            <a:off x="630000" y="457200"/>
            <a:ext cx="2948760" cy="1967760"/>
          </a:xfrm>
          <a:prstGeom prst="rect">
            <a:avLst/>
          </a:prstGeom>
          <a:solidFill>
            <a:srgbClr val="04A8A4"/>
          </a:solidFill>
          <a:ln>
            <a:noFill/>
          </a:ln>
        </p:spPr>
        <p:txBody>
          <a:bodyPr anchor="b"/>
          <a:lstStyle/>
          <a:p>
            <a:pPr>
              <a:lnSpc>
                <a:spcPct val="100000"/>
              </a:lnSpc>
            </a:pPr>
            <a:r>
              <a:rPr lang="en-US" sz="4400" b="1" strike="noStrike" spc="-1">
                <a:solidFill>
                  <a:srgbClr val="FFFFFF"/>
                </a:solidFill>
                <a:uFill>
                  <a:solidFill>
                    <a:srgbClr val="FFFFFF"/>
                  </a:solidFill>
                </a:uFill>
                <a:latin typeface="Calibri Light"/>
              </a:rPr>
              <a:t>Easily Upset
</a:t>
            </a:r>
            <a:endParaRPr lang="en-US" sz="1800" b="0" strike="noStrike" spc="-1">
              <a:solidFill>
                <a:srgbClr val="C6E7FC"/>
              </a:solidFill>
              <a:uFill>
                <a:solidFill>
                  <a:srgbClr val="FFFFFF"/>
                </a:solidFill>
              </a:uFill>
              <a:latin typeface="Calibri"/>
            </a:endParaRPr>
          </a:p>
        </p:txBody>
      </p:sp>
      <p:sp>
        <p:nvSpPr>
          <p:cNvPr id="721" name="TextShape 2"/>
          <p:cNvSpPr txBox="1"/>
          <p:nvPr/>
        </p:nvSpPr>
        <p:spPr>
          <a:xfrm>
            <a:off x="3887280" y="987480"/>
            <a:ext cx="4628880" cy="4873320"/>
          </a:xfrm>
          <a:prstGeom prst="rect">
            <a:avLst/>
          </a:prstGeom>
          <a:noFill/>
          <a:ln>
            <a:noFill/>
          </a:ln>
        </p:spPr>
        <p:txBody>
          <a:bodyPr/>
          <a:lstStyle/>
          <a:p>
            <a:pPr marL="228600" indent="-228240">
              <a:lnSpc>
                <a:spcPct val="100000"/>
              </a:lnSpc>
              <a:buClr>
                <a:srgbClr val="000000"/>
              </a:buClr>
              <a:buFont typeface="Arial"/>
              <a:buChar char="•"/>
            </a:pPr>
            <a:r>
              <a:rPr lang="en-US" sz="3200" b="0" strike="noStrike" spc="-1">
                <a:solidFill>
                  <a:srgbClr val="000000"/>
                </a:solidFill>
                <a:uFill>
                  <a:solidFill>
                    <a:srgbClr val="FFFFFF"/>
                  </a:solidFill>
                </a:uFill>
                <a:latin typeface="Calibri"/>
              </a:rPr>
              <a:t>Over stimulation</a:t>
            </a:r>
            <a:endParaRPr lang="en-US" sz="2800" b="0" strike="noStrike" spc="-1">
              <a:solidFill>
                <a:srgbClr val="C6E7FC"/>
              </a:solidFill>
              <a:uFill>
                <a:solidFill>
                  <a:srgbClr val="FFFFFF"/>
                </a:solidFill>
              </a:uFill>
              <a:latin typeface="Calibri"/>
            </a:endParaRPr>
          </a:p>
          <a:p>
            <a:pPr marL="228600" indent="-228240">
              <a:lnSpc>
                <a:spcPct val="100000"/>
              </a:lnSpc>
              <a:buClr>
                <a:srgbClr val="000000"/>
              </a:buClr>
              <a:buFont typeface="Arial"/>
              <a:buChar char="•"/>
            </a:pPr>
            <a:r>
              <a:rPr lang="en-US" sz="3200" b="0" strike="noStrike" spc="-1">
                <a:solidFill>
                  <a:srgbClr val="000000"/>
                </a:solidFill>
                <a:uFill>
                  <a:solidFill>
                    <a:srgbClr val="FFFFFF"/>
                  </a:solidFill>
                </a:uFill>
                <a:latin typeface="Calibri"/>
              </a:rPr>
              <a:t>Fatigue</a:t>
            </a:r>
            <a:endParaRPr lang="en-US" sz="2800" b="0" strike="noStrike" spc="-1">
              <a:solidFill>
                <a:srgbClr val="C6E7FC"/>
              </a:solidFill>
              <a:uFill>
                <a:solidFill>
                  <a:srgbClr val="FFFFFF"/>
                </a:solidFill>
              </a:uFill>
              <a:latin typeface="Calibri"/>
            </a:endParaRPr>
          </a:p>
          <a:p>
            <a:pPr marL="228600" indent="-228240">
              <a:lnSpc>
                <a:spcPct val="100000"/>
              </a:lnSpc>
              <a:buClr>
                <a:srgbClr val="000000"/>
              </a:buClr>
              <a:buFont typeface="Arial"/>
              <a:buChar char="•"/>
            </a:pPr>
            <a:r>
              <a:rPr lang="en-US" sz="3200" b="0" strike="noStrike" spc="-1">
                <a:solidFill>
                  <a:srgbClr val="000000"/>
                </a:solidFill>
                <a:uFill>
                  <a:solidFill>
                    <a:srgbClr val="FFFFFF"/>
                  </a:solidFill>
                </a:uFill>
                <a:latin typeface="Calibri"/>
              </a:rPr>
              <a:t>Pain, physical discomfort or illness</a:t>
            </a:r>
            <a:endParaRPr lang="en-US" sz="2800" b="0" strike="noStrike" spc="-1">
              <a:solidFill>
                <a:srgbClr val="C6E7FC"/>
              </a:solidFill>
              <a:uFill>
                <a:solidFill>
                  <a:srgbClr val="FFFFFF"/>
                </a:solidFill>
              </a:uFill>
              <a:latin typeface="Calibri"/>
            </a:endParaRPr>
          </a:p>
          <a:p>
            <a:pPr marL="228600" indent="-228240">
              <a:lnSpc>
                <a:spcPct val="100000"/>
              </a:lnSpc>
              <a:buClr>
                <a:srgbClr val="000000"/>
              </a:buClr>
              <a:buFont typeface="Arial"/>
              <a:buChar char="•"/>
            </a:pPr>
            <a:r>
              <a:rPr lang="en-US" sz="3200" b="0" strike="noStrike" spc="-1">
                <a:solidFill>
                  <a:srgbClr val="000000"/>
                </a:solidFill>
                <a:uFill>
                  <a:solidFill>
                    <a:srgbClr val="FFFFFF"/>
                  </a:solidFill>
                </a:uFill>
                <a:latin typeface="Calibri"/>
              </a:rPr>
              <a:t>Change in routine or environment</a:t>
            </a:r>
            <a:endParaRPr lang="en-US" sz="2800" b="0" strike="noStrike" spc="-1">
              <a:solidFill>
                <a:srgbClr val="C6E7FC"/>
              </a:solidFill>
              <a:uFill>
                <a:solidFill>
                  <a:srgbClr val="FFFFFF"/>
                </a:solidFill>
              </a:uFill>
              <a:latin typeface="Calibri"/>
            </a:endParaRPr>
          </a:p>
          <a:p>
            <a:pPr marL="228600" indent="-228240">
              <a:lnSpc>
                <a:spcPct val="100000"/>
              </a:lnSpc>
              <a:buClr>
                <a:srgbClr val="000000"/>
              </a:buClr>
              <a:buFont typeface="Arial"/>
              <a:buChar char="•"/>
            </a:pPr>
            <a:r>
              <a:rPr lang="en-US" sz="3200" b="0" strike="noStrike" spc="-1">
                <a:solidFill>
                  <a:srgbClr val="000000"/>
                </a:solidFill>
                <a:uFill>
                  <a:solidFill>
                    <a:srgbClr val="FFFFFF"/>
                  </a:solidFill>
                </a:uFill>
                <a:latin typeface="Calibri"/>
              </a:rPr>
              <a:t>Caregiver expecting too much</a:t>
            </a:r>
            <a:endParaRPr lang="en-US" sz="2800" b="0" strike="noStrike" spc="-1">
              <a:solidFill>
                <a:srgbClr val="C6E7FC"/>
              </a:solidFill>
              <a:uFill>
                <a:solidFill>
                  <a:srgbClr val="FFFFFF"/>
                </a:solidFill>
              </a:uFill>
              <a:latin typeface="Calibri"/>
            </a:endParaRPr>
          </a:p>
        </p:txBody>
      </p:sp>
      <p:sp>
        <p:nvSpPr>
          <p:cNvPr id="722" name="TextShape 3"/>
          <p:cNvSpPr txBox="1"/>
          <p:nvPr/>
        </p:nvSpPr>
        <p:spPr>
          <a:xfrm>
            <a:off x="630000" y="6356520"/>
            <a:ext cx="788508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723" name="TextShape 4"/>
          <p:cNvSpPr txBox="1"/>
          <p:nvPr/>
        </p:nvSpPr>
        <p:spPr>
          <a:xfrm>
            <a:off x="6458040" y="6356520"/>
            <a:ext cx="2057040" cy="364680"/>
          </a:xfrm>
          <a:prstGeom prst="rect">
            <a:avLst/>
          </a:prstGeom>
          <a:noFill/>
          <a:ln>
            <a:noFill/>
          </a:ln>
        </p:spPr>
        <p:txBody>
          <a:bodyPr anchor="ctr"/>
          <a:lstStyle/>
          <a:p>
            <a:pPr algn="r">
              <a:lnSpc>
                <a:spcPct val="100000"/>
              </a:lnSpc>
            </a:pPr>
            <a:fld id="{CBF1B21A-A664-4B03-B602-405A08D9B9A9}" type="slidenum">
              <a:rPr lang="en-US" sz="1200" b="0" strike="noStrike" spc="-1">
                <a:solidFill>
                  <a:srgbClr val="8B8B8B"/>
                </a:solidFill>
                <a:uFill>
                  <a:solidFill>
                    <a:srgbClr val="FFFFFF"/>
                  </a:solidFill>
                </a:uFill>
                <a:latin typeface="Calibri"/>
              </a:rPr>
              <a:pPr algn="r">
                <a:lnSpc>
                  <a:spcPct val="100000"/>
                </a:lnSpc>
              </a:pPr>
              <a:t>98</a:t>
            </a:fld>
            <a:endParaRPr lang="en-US" sz="1400" b="0" strike="noStrike" spc="-1">
              <a:solidFill>
                <a:srgbClr val="000000"/>
              </a:solidFill>
              <a:uFill>
                <a:solidFill>
                  <a:srgbClr val="FFFFFF"/>
                </a:solidFill>
              </a:uFill>
              <a:latin typeface="Times New Roman"/>
            </a:endParaRPr>
          </a:p>
        </p:txBody>
      </p:sp>
      <p:pic>
        <p:nvPicPr>
          <p:cNvPr id="724" name="Picture 6"/>
          <p:cNvPicPr/>
          <p:nvPr/>
        </p:nvPicPr>
        <p:blipFill>
          <a:blip r:embed="rId2" cstate="print"/>
          <a:stretch/>
        </p:blipFill>
        <p:spPr>
          <a:xfrm>
            <a:off x="518760" y="2676960"/>
            <a:ext cx="3170880" cy="2377800"/>
          </a:xfrm>
          <a:prstGeom prst="rect">
            <a:avLst/>
          </a:prstGeom>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628560" y="365040"/>
            <a:ext cx="7886520" cy="1325160"/>
          </a:xfrm>
          <a:prstGeom prst="rect">
            <a:avLst/>
          </a:prstGeom>
          <a:solidFill>
            <a:srgbClr val="04A8A4"/>
          </a:solidFill>
          <a:ln>
            <a:noFill/>
          </a:ln>
        </p:spPr>
        <p:txBody>
          <a:bodyPr anchor="ctr"/>
          <a:lstStyle/>
          <a:p>
            <a:pPr algn="ctr">
              <a:lnSpc>
                <a:spcPct val="100000"/>
              </a:lnSpc>
            </a:pPr>
            <a:r>
              <a:rPr lang="en-US" sz="5400" b="1" strike="noStrike" spc="-1">
                <a:solidFill>
                  <a:srgbClr val="FFFFFF"/>
                </a:solidFill>
                <a:uFill>
                  <a:solidFill>
                    <a:srgbClr val="FFFFFF"/>
                  </a:solidFill>
                </a:uFill>
                <a:latin typeface="Calibri Light"/>
              </a:rPr>
              <a:t>Body Functions Change</a:t>
            </a:r>
            <a:endParaRPr lang="en-US" sz="1800" b="0" strike="noStrike" spc="-1">
              <a:solidFill>
                <a:srgbClr val="C6E7FC"/>
              </a:solidFill>
              <a:uFill>
                <a:solidFill>
                  <a:srgbClr val="FFFFFF"/>
                </a:solidFill>
              </a:uFill>
              <a:latin typeface="Calibri"/>
            </a:endParaRPr>
          </a:p>
        </p:txBody>
      </p:sp>
      <p:sp>
        <p:nvSpPr>
          <p:cNvPr id="726" name="TextShape 2"/>
          <p:cNvSpPr txBox="1"/>
          <p:nvPr/>
        </p:nvSpPr>
        <p:spPr>
          <a:xfrm>
            <a:off x="685800" y="2209800"/>
            <a:ext cx="7886520" cy="4350960"/>
          </a:xfrm>
          <a:prstGeom prst="rect">
            <a:avLst/>
          </a:prstGeom>
          <a:noFill/>
          <a:ln>
            <a:noFill/>
          </a:ln>
        </p:spPr>
        <p:txBody>
          <a:bodyPr/>
          <a:lstStyle/>
          <a:p>
            <a:pPr>
              <a:lnSpc>
                <a:spcPct val="100000"/>
              </a:lnSpc>
            </a:pPr>
            <a:r>
              <a:rPr lang="en-US" sz="2800" b="0" strike="noStrike" spc="-1" dirty="0">
                <a:solidFill>
                  <a:srgbClr val="000000"/>
                </a:solidFill>
                <a:uFill>
                  <a:solidFill>
                    <a:srgbClr val="FFFFFF"/>
                  </a:solidFill>
                </a:uFill>
                <a:latin typeface="Calibri"/>
              </a:rPr>
              <a:t>The middle-stage is a time when bodily functions also </a:t>
            </a:r>
            <a:r>
              <a:rPr lang="en-US" sz="2800" b="0" i="1" strike="noStrike" spc="-1" dirty="0">
                <a:solidFill>
                  <a:srgbClr val="000000"/>
                </a:solidFill>
                <a:uFill>
                  <a:solidFill>
                    <a:srgbClr val="FFFFFF"/>
                  </a:solidFill>
                </a:uFill>
                <a:latin typeface="Calibri"/>
              </a:rPr>
              <a:t>may</a:t>
            </a:r>
            <a:r>
              <a:rPr lang="en-US" sz="2800" b="0" strike="noStrike" spc="-1" dirty="0">
                <a:solidFill>
                  <a:srgbClr val="000000"/>
                </a:solidFill>
                <a:uFill>
                  <a:solidFill>
                    <a:srgbClr val="FFFFFF"/>
                  </a:solidFill>
                </a:uFill>
                <a:latin typeface="Calibri"/>
              </a:rPr>
              <a:t> become impaired.</a:t>
            </a:r>
            <a:endParaRPr lang="en-US" sz="2800" b="0" strike="noStrike" spc="-1" dirty="0">
              <a:solidFill>
                <a:srgbClr val="C6E7FC"/>
              </a:solidFill>
              <a:uFill>
                <a:solidFill>
                  <a:srgbClr val="FFFFFF"/>
                </a:solidFill>
              </a:uFill>
              <a:latin typeface="Calibri"/>
            </a:endParaRPr>
          </a:p>
          <a:p>
            <a:pPr marL="228600" indent="-228240">
              <a:lnSpc>
                <a:spcPct val="90000"/>
              </a:lnSpc>
              <a:buClr>
                <a:srgbClr val="000000"/>
              </a:buClr>
              <a:buFont typeface="Arial"/>
              <a:buChar char="•"/>
            </a:pPr>
            <a:r>
              <a:rPr lang="en-US" sz="2800" b="0" strike="noStrike" spc="-1" dirty="0">
                <a:solidFill>
                  <a:srgbClr val="000000"/>
                </a:solidFill>
                <a:uFill>
                  <a:solidFill>
                    <a:srgbClr val="FFFFFF"/>
                  </a:solidFill>
                </a:uFill>
                <a:latin typeface="Calibri"/>
              </a:rPr>
              <a:t>Incontinence</a:t>
            </a:r>
            <a:endParaRPr lang="en-US" sz="2800" b="0" strike="noStrike" spc="-1" dirty="0">
              <a:solidFill>
                <a:srgbClr val="C6E7FC"/>
              </a:solidFill>
              <a:uFill>
                <a:solidFill>
                  <a:srgbClr val="FFFFFF"/>
                </a:solidFill>
              </a:uFill>
              <a:latin typeface="Calibri"/>
            </a:endParaRPr>
          </a:p>
          <a:p>
            <a:pPr marL="228600" indent="-228240">
              <a:lnSpc>
                <a:spcPct val="90000"/>
              </a:lnSpc>
              <a:buClr>
                <a:srgbClr val="000000"/>
              </a:buClr>
              <a:buFont typeface="Arial"/>
              <a:buChar char="•"/>
            </a:pPr>
            <a:r>
              <a:rPr lang="en-US" sz="2800" b="0" strike="noStrike" spc="-1" dirty="0">
                <a:solidFill>
                  <a:srgbClr val="000000"/>
                </a:solidFill>
                <a:uFill>
                  <a:solidFill>
                    <a:srgbClr val="FFFFFF"/>
                  </a:solidFill>
                </a:uFill>
                <a:latin typeface="Calibri"/>
              </a:rPr>
              <a:t>Swallowing</a:t>
            </a:r>
            <a:endParaRPr lang="en-US" sz="2800" b="0" strike="noStrike" spc="-1" dirty="0">
              <a:solidFill>
                <a:srgbClr val="C6E7FC"/>
              </a:solidFill>
              <a:uFill>
                <a:solidFill>
                  <a:srgbClr val="FFFFFF"/>
                </a:solidFill>
              </a:uFill>
              <a:latin typeface="Calibri"/>
            </a:endParaRPr>
          </a:p>
          <a:p>
            <a:pPr marL="228600" indent="-228240">
              <a:lnSpc>
                <a:spcPct val="90000"/>
              </a:lnSpc>
              <a:buClr>
                <a:srgbClr val="000000"/>
              </a:buClr>
              <a:buFont typeface="Arial"/>
              <a:buChar char="•"/>
            </a:pPr>
            <a:r>
              <a:rPr lang="en-US" sz="2800" b="0" strike="noStrike" spc="-1" dirty="0">
                <a:solidFill>
                  <a:srgbClr val="000000"/>
                </a:solidFill>
                <a:uFill>
                  <a:solidFill>
                    <a:srgbClr val="FFFFFF"/>
                  </a:solidFill>
                </a:uFill>
                <a:latin typeface="Calibri"/>
              </a:rPr>
              <a:t>Sleep-wake cycle</a:t>
            </a:r>
            <a:endParaRPr lang="en-US" sz="2800" b="0" strike="noStrike" spc="-1" dirty="0">
              <a:solidFill>
                <a:srgbClr val="C6E7FC"/>
              </a:solidFill>
              <a:uFill>
                <a:solidFill>
                  <a:srgbClr val="FFFFFF"/>
                </a:solidFill>
              </a:uFill>
              <a:latin typeface="Calibri"/>
            </a:endParaRPr>
          </a:p>
          <a:p>
            <a:pPr>
              <a:lnSpc>
                <a:spcPct val="90000"/>
              </a:lnSpc>
            </a:pPr>
            <a:endParaRPr lang="en-US" sz="2800" b="0" strike="noStrike" spc="-1" dirty="0">
              <a:solidFill>
                <a:srgbClr val="C6E7FC"/>
              </a:solidFill>
              <a:uFill>
                <a:solidFill>
                  <a:srgbClr val="FFFFFF"/>
                </a:solidFill>
              </a:uFill>
              <a:latin typeface="Calibri"/>
            </a:endParaRPr>
          </a:p>
        </p:txBody>
      </p:sp>
      <p:sp>
        <p:nvSpPr>
          <p:cNvPr id="727" name="TextShape 3"/>
          <p:cNvSpPr txBox="1"/>
          <p:nvPr/>
        </p:nvSpPr>
        <p:spPr>
          <a:xfrm>
            <a:off x="628560" y="6356520"/>
            <a:ext cx="7886520" cy="364680"/>
          </a:xfrm>
          <a:prstGeom prst="rect">
            <a:avLst/>
          </a:prstGeom>
          <a:noFill/>
          <a:ln>
            <a:noFill/>
          </a:ln>
        </p:spPr>
        <p:txBody>
          <a:bodyPr anchor="ctr"/>
          <a:lstStyle/>
          <a:p>
            <a:pPr algn="ctr">
              <a:lnSpc>
                <a:spcPct val="100000"/>
              </a:lnSpc>
            </a:pPr>
            <a:r>
              <a:rPr lang="en-US" sz="1200" b="0" strike="noStrike" spc="-1">
                <a:solidFill>
                  <a:srgbClr val="8B8B8B"/>
                </a:solidFill>
                <a:uFill>
                  <a:solidFill>
                    <a:srgbClr val="FFFFFF"/>
                  </a:solidFill>
                </a:uFill>
                <a:latin typeface="Calibri"/>
              </a:rPr>
              <a:t>NTG Education &amp; Training Curriculum on Dementia &amp; ID.  Copyright 2014.  All rights reserved.</a:t>
            </a:r>
            <a:endParaRPr lang="en-US" sz="1400" b="0" strike="noStrike" spc="-1">
              <a:solidFill>
                <a:srgbClr val="000000"/>
              </a:solidFill>
              <a:uFill>
                <a:solidFill>
                  <a:srgbClr val="FFFFFF"/>
                </a:solidFill>
              </a:uFill>
              <a:latin typeface="Times New Roman"/>
            </a:endParaRPr>
          </a:p>
        </p:txBody>
      </p:sp>
      <p:sp>
        <p:nvSpPr>
          <p:cNvPr id="728" name="TextShape 4"/>
          <p:cNvSpPr txBox="1"/>
          <p:nvPr/>
        </p:nvSpPr>
        <p:spPr>
          <a:xfrm>
            <a:off x="6458040" y="6356520"/>
            <a:ext cx="2057040" cy="364680"/>
          </a:xfrm>
          <a:prstGeom prst="rect">
            <a:avLst/>
          </a:prstGeom>
          <a:noFill/>
          <a:ln>
            <a:noFill/>
          </a:ln>
        </p:spPr>
        <p:txBody>
          <a:bodyPr anchor="ctr"/>
          <a:lstStyle/>
          <a:p>
            <a:pPr algn="r">
              <a:lnSpc>
                <a:spcPct val="100000"/>
              </a:lnSpc>
            </a:pPr>
            <a:fld id="{DE9E2085-D2FA-47BA-8472-40F09DB9A3C4}" type="slidenum">
              <a:rPr lang="en-US" sz="1200" b="0" strike="noStrike" spc="-1">
                <a:solidFill>
                  <a:srgbClr val="8B8B8B"/>
                </a:solidFill>
                <a:uFill>
                  <a:solidFill>
                    <a:srgbClr val="FFFFFF"/>
                  </a:solidFill>
                </a:uFill>
                <a:latin typeface="Calibri"/>
              </a:rPr>
              <a:pPr algn="r">
                <a:lnSpc>
                  <a:spcPct val="100000"/>
                </a:lnSpc>
              </a:pPr>
              <a:t>99</a:t>
            </a:fld>
            <a:endParaRPr lang="en-US" sz="1400" b="0" strike="noStrike" spc="-1">
              <a:solidFill>
                <a:srgbClr val="000000"/>
              </a:solidFill>
              <a:uFill>
                <a:solidFill>
                  <a:srgbClr val="FFFFFF"/>
                </a:solidFill>
              </a:uFill>
              <a:latin typeface="Times New Roman"/>
            </a:endParaRPr>
          </a:p>
        </p:txBody>
      </p:sp>
      <p:pic>
        <p:nvPicPr>
          <p:cNvPr id="38913" name="Picture 1"/>
          <p:cNvPicPr>
            <a:picLocks noChangeAspect="1" noChangeArrowheads="1"/>
          </p:cNvPicPr>
          <p:nvPr/>
        </p:nvPicPr>
        <p:blipFill>
          <a:blip r:embed="rId2" cstate="print"/>
          <a:srcRect/>
          <a:stretch>
            <a:fillRect/>
          </a:stretch>
        </p:blipFill>
        <p:spPr bwMode="auto">
          <a:xfrm>
            <a:off x="4495799" y="3359659"/>
            <a:ext cx="3038475" cy="2764915"/>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807</TotalTime>
  <Words>5097</Words>
  <Application>Microsoft Office PowerPoint</Application>
  <PresentationFormat>On-screen Show (4:3)</PresentationFormat>
  <Paragraphs>808</Paragraphs>
  <Slides>112</Slides>
  <Notes>30</Notes>
  <HiddenSlides>0</HiddenSlides>
  <MMClips>0</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112</vt:i4>
      </vt:variant>
    </vt:vector>
  </HeadingPairs>
  <TitlesOfParts>
    <vt:vector size="136" baseType="lpstr">
      <vt:lpstr>Arial</vt:lpstr>
      <vt:lpstr>Calibri</vt:lpstr>
      <vt:lpstr>Calibri Light</vt:lpstr>
      <vt:lpstr>Elephant</vt:lpstr>
      <vt:lpstr>Helvetica Neu</vt:lpstr>
      <vt:lpstr>Symbol</vt:lpstr>
      <vt:lpstr>Tahoma</vt:lpstr>
      <vt:lpstr>Times New Roman</vt:lpstr>
      <vt:lpstr>Univers</vt:lpstr>
      <vt:lpstr>verdana</vt:lpstr>
      <vt:lpstr>verdana</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Care Disparities for  Adults with 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Warning Signs These problems must be notable and usually occur in a cluster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
Review:  Regardless of stage, the goals of caring for an individual with dementia are: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sjenkins</dc:creator>
  <cp:lastModifiedBy>Elizabeth Puls</cp:lastModifiedBy>
  <cp:revision>88</cp:revision>
  <dcterms:created xsi:type="dcterms:W3CDTF">2017-06-16T20:56:23Z</dcterms:created>
  <dcterms:modified xsi:type="dcterms:W3CDTF">2019-11-04T14:56:06Z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34</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65</vt:i4>
  </property>
</Properties>
</file>