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4" r:id="rId4"/>
  </p:sldMasterIdLst>
  <p:notesMasterIdLst>
    <p:notesMasterId r:id="rId22"/>
  </p:notesMasterIdLst>
  <p:sldIdLst>
    <p:sldId id="277" r:id="rId5"/>
    <p:sldId id="276" r:id="rId6"/>
    <p:sldId id="257" r:id="rId7"/>
    <p:sldId id="274" r:id="rId8"/>
    <p:sldId id="265" r:id="rId9"/>
    <p:sldId id="269" r:id="rId10"/>
    <p:sldId id="278" r:id="rId11"/>
    <p:sldId id="272" r:id="rId12"/>
    <p:sldId id="281" r:id="rId13"/>
    <p:sldId id="282" r:id="rId14"/>
    <p:sldId id="283" r:id="rId15"/>
    <p:sldId id="266" r:id="rId16"/>
    <p:sldId id="284" r:id="rId17"/>
    <p:sldId id="286" r:id="rId18"/>
    <p:sldId id="285" r:id="rId19"/>
    <p:sldId id="287" r:id="rId20"/>
    <p:sldId id="28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87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9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8E32FF-25ED-45E7-9EB3-D1E347477FF3}" type="doc">
      <dgm:prSet loTypeId="urn:microsoft.com/office/officeart/2005/8/layout/default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DF223E1-0A8C-40F7-87F2-9EBD03F311B5}">
      <dgm:prSet/>
      <dgm:spPr/>
      <dgm:t>
        <a:bodyPr/>
        <a:lstStyle/>
        <a:p>
          <a:r>
            <a:rPr lang="en-US"/>
            <a:t>Helps create self confidence </a:t>
          </a:r>
        </a:p>
      </dgm:t>
    </dgm:pt>
    <dgm:pt modelId="{AD05D7B3-2455-4A8D-BC19-A341444185FA}" type="parTrans" cxnId="{FC9101AF-BB4B-42A6-B2A2-67CD49493F6A}">
      <dgm:prSet/>
      <dgm:spPr/>
      <dgm:t>
        <a:bodyPr/>
        <a:lstStyle/>
        <a:p>
          <a:endParaRPr lang="en-US"/>
        </a:p>
      </dgm:t>
    </dgm:pt>
    <dgm:pt modelId="{87FFD32B-348E-452A-994B-6CD2A6FEB1DD}" type="sibTrans" cxnId="{FC9101AF-BB4B-42A6-B2A2-67CD49493F6A}">
      <dgm:prSet/>
      <dgm:spPr/>
      <dgm:t>
        <a:bodyPr/>
        <a:lstStyle/>
        <a:p>
          <a:endParaRPr lang="en-US"/>
        </a:p>
      </dgm:t>
    </dgm:pt>
    <dgm:pt modelId="{C27725BE-C77C-40EA-BAC4-2FA43F33A7E6}">
      <dgm:prSet/>
      <dgm:spPr/>
      <dgm:t>
        <a:bodyPr/>
        <a:lstStyle/>
        <a:p>
          <a:r>
            <a:rPr lang="en-US"/>
            <a:t>Encourages collaboration and information seeking amongst others</a:t>
          </a:r>
        </a:p>
      </dgm:t>
    </dgm:pt>
    <dgm:pt modelId="{8BEEED9F-73DE-4419-A637-ACCF653571D2}" type="parTrans" cxnId="{8988A502-D21B-4F52-B909-F83206EB5F6E}">
      <dgm:prSet/>
      <dgm:spPr/>
      <dgm:t>
        <a:bodyPr/>
        <a:lstStyle/>
        <a:p>
          <a:endParaRPr lang="en-US"/>
        </a:p>
      </dgm:t>
    </dgm:pt>
    <dgm:pt modelId="{34129069-3727-46C9-8F76-F62A4C582C4E}" type="sibTrans" cxnId="{8988A502-D21B-4F52-B909-F83206EB5F6E}">
      <dgm:prSet/>
      <dgm:spPr/>
      <dgm:t>
        <a:bodyPr/>
        <a:lstStyle/>
        <a:p>
          <a:endParaRPr lang="en-US"/>
        </a:p>
      </dgm:t>
    </dgm:pt>
    <dgm:pt modelId="{27332AFC-018C-419E-8DB2-098A8F232DD0}">
      <dgm:prSet/>
      <dgm:spPr/>
      <dgm:t>
        <a:bodyPr/>
        <a:lstStyle/>
        <a:p>
          <a:r>
            <a:rPr lang="en-US"/>
            <a:t>Innovative &amp; productive</a:t>
          </a:r>
        </a:p>
      </dgm:t>
    </dgm:pt>
    <dgm:pt modelId="{2D618F7F-7C61-4D9C-9EF6-EFCC84D05045}" type="parTrans" cxnId="{11F01F6E-DB8C-4153-84F6-533B8644AB58}">
      <dgm:prSet/>
      <dgm:spPr/>
      <dgm:t>
        <a:bodyPr/>
        <a:lstStyle/>
        <a:p>
          <a:endParaRPr lang="en-US"/>
        </a:p>
      </dgm:t>
    </dgm:pt>
    <dgm:pt modelId="{492292B3-E8E1-4FD0-B04D-0626FF107EB2}" type="sibTrans" cxnId="{11F01F6E-DB8C-4153-84F6-533B8644AB58}">
      <dgm:prSet/>
      <dgm:spPr/>
      <dgm:t>
        <a:bodyPr/>
        <a:lstStyle/>
        <a:p>
          <a:endParaRPr lang="en-US"/>
        </a:p>
      </dgm:t>
    </dgm:pt>
    <dgm:pt modelId="{08E600B3-3831-45F2-B8F8-8097F0941001}">
      <dgm:prSet/>
      <dgm:spPr/>
      <dgm:t>
        <a:bodyPr/>
        <a:lstStyle/>
        <a:p>
          <a:r>
            <a:rPr lang="en-US"/>
            <a:t>Creates a happier/positive environment </a:t>
          </a:r>
        </a:p>
      </dgm:t>
    </dgm:pt>
    <dgm:pt modelId="{319FF41B-0B45-4FBC-982A-378BE29B7B5A}" type="parTrans" cxnId="{7F43F338-39C8-426D-8FE7-EFF7974E34C1}">
      <dgm:prSet/>
      <dgm:spPr/>
      <dgm:t>
        <a:bodyPr/>
        <a:lstStyle/>
        <a:p>
          <a:endParaRPr lang="en-US"/>
        </a:p>
      </dgm:t>
    </dgm:pt>
    <dgm:pt modelId="{0B42663E-E1F1-4086-BBB2-7A542D347E7B}" type="sibTrans" cxnId="{7F43F338-39C8-426D-8FE7-EFF7974E34C1}">
      <dgm:prSet/>
      <dgm:spPr/>
      <dgm:t>
        <a:bodyPr/>
        <a:lstStyle/>
        <a:p>
          <a:endParaRPr lang="en-US"/>
        </a:p>
      </dgm:t>
    </dgm:pt>
    <dgm:pt modelId="{D3CD4603-3277-4F25-BD19-7D9527C05266}">
      <dgm:prSet/>
      <dgm:spPr/>
      <dgm:t>
        <a:bodyPr/>
        <a:lstStyle/>
        <a:p>
          <a:r>
            <a:rPr lang="en-US"/>
            <a:t>How you process and reprocess events </a:t>
          </a:r>
        </a:p>
      </dgm:t>
    </dgm:pt>
    <dgm:pt modelId="{AADED4D4-FBF8-4471-80B8-5FCE185DD3E5}" type="parTrans" cxnId="{5A91B961-6779-4C21-862B-2BB3978E4FCB}">
      <dgm:prSet/>
      <dgm:spPr/>
      <dgm:t>
        <a:bodyPr/>
        <a:lstStyle/>
        <a:p>
          <a:endParaRPr lang="en-US"/>
        </a:p>
      </dgm:t>
    </dgm:pt>
    <dgm:pt modelId="{A88FCE78-85A0-435C-841D-71D863592139}" type="sibTrans" cxnId="{5A91B961-6779-4C21-862B-2BB3978E4FCB}">
      <dgm:prSet/>
      <dgm:spPr/>
      <dgm:t>
        <a:bodyPr/>
        <a:lstStyle/>
        <a:p>
          <a:endParaRPr lang="en-US"/>
        </a:p>
      </dgm:t>
    </dgm:pt>
    <dgm:pt modelId="{80C127C8-B5E1-466E-819C-418EC4264DFD}">
      <dgm:prSet/>
      <dgm:spPr/>
      <dgm:t>
        <a:bodyPr/>
        <a:lstStyle/>
        <a:p>
          <a:r>
            <a:rPr lang="en-US"/>
            <a:t>Challenges become opportunities </a:t>
          </a:r>
        </a:p>
      </dgm:t>
    </dgm:pt>
    <dgm:pt modelId="{3B91D93A-2303-4C77-B252-4327294557A6}" type="parTrans" cxnId="{E17551A2-1AEB-4BBF-9BA9-B0C512DF4483}">
      <dgm:prSet/>
      <dgm:spPr/>
      <dgm:t>
        <a:bodyPr/>
        <a:lstStyle/>
        <a:p>
          <a:endParaRPr lang="en-US"/>
        </a:p>
      </dgm:t>
    </dgm:pt>
    <dgm:pt modelId="{E60A65B3-6300-4272-BB36-BB5EEB163DB6}" type="sibTrans" cxnId="{E17551A2-1AEB-4BBF-9BA9-B0C512DF4483}">
      <dgm:prSet/>
      <dgm:spPr/>
      <dgm:t>
        <a:bodyPr/>
        <a:lstStyle/>
        <a:p>
          <a:endParaRPr lang="en-US"/>
        </a:p>
      </dgm:t>
    </dgm:pt>
    <dgm:pt modelId="{58025001-F12C-46EF-813E-CEF8B8FEF4F3}">
      <dgm:prSet/>
      <dgm:spPr/>
      <dgm:t>
        <a:bodyPr/>
        <a:lstStyle/>
        <a:p>
          <a:r>
            <a:rPr lang="en-US"/>
            <a:t>Makes thoughts/changes become a reality </a:t>
          </a:r>
        </a:p>
      </dgm:t>
    </dgm:pt>
    <dgm:pt modelId="{93F6AB05-0123-4509-BDB7-9F28D2BE65D8}" type="parTrans" cxnId="{1CB5CEDD-140B-483A-93DE-A5CEC78C8E85}">
      <dgm:prSet/>
      <dgm:spPr/>
      <dgm:t>
        <a:bodyPr/>
        <a:lstStyle/>
        <a:p>
          <a:endParaRPr lang="en-US"/>
        </a:p>
      </dgm:t>
    </dgm:pt>
    <dgm:pt modelId="{27CCB884-38BF-428E-893F-9C6EB0F85426}" type="sibTrans" cxnId="{1CB5CEDD-140B-483A-93DE-A5CEC78C8E85}">
      <dgm:prSet/>
      <dgm:spPr/>
      <dgm:t>
        <a:bodyPr/>
        <a:lstStyle/>
        <a:p>
          <a:endParaRPr lang="en-US"/>
        </a:p>
      </dgm:t>
    </dgm:pt>
    <dgm:pt modelId="{600CCDD0-D3E5-4960-BFB1-F4E5A026F3BC}">
      <dgm:prSet/>
      <dgm:spPr/>
      <dgm:t>
        <a:bodyPr/>
        <a:lstStyle/>
        <a:p>
          <a:r>
            <a:rPr lang="en-US"/>
            <a:t>Increase in adaptability and perseverance </a:t>
          </a:r>
        </a:p>
      </dgm:t>
    </dgm:pt>
    <dgm:pt modelId="{180DD1C5-DC93-4667-B90B-D1D66A659C4B}" type="parTrans" cxnId="{1B2C989F-7CD8-4D40-9E3C-AE7CEB7F1D1F}">
      <dgm:prSet/>
      <dgm:spPr/>
      <dgm:t>
        <a:bodyPr/>
        <a:lstStyle/>
        <a:p>
          <a:endParaRPr lang="en-US"/>
        </a:p>
      </dgm:t>
    </dgm:pt>
    <dgm:pt modelId="{05889986-F8A1-4980-A855-E6F0F01C176E}" type="sibTrans" cxnId="{1B2C989F-7CD8-4D40-9E3C-AE7CEB7F1D1F}">
      <dgm:prSet/>
      <dgm:spPr/>
      <dgm:t>
        <a:bodyPr/>
        <a:lstStyle/>
        <a:p>
          <a:endParaRPr lang="en-US"/>
        </a:p>
      </dgm:t>
    </dgm:pt>
    <dgm:pt modelId="{7CB59335-6B6C-3A46-9528-10FAD9CABC29}" type="pres">
      <dgm:prSet presAssocID="{6C8E32FF-25ED-45E7-9EB3-D1E347477FF3}" presName="diagram" presStyleCnt="0">
        <dgm:presLayoutVars>
          <dgm:dir/>
          <dgm:resizeHandles val="exact"/>
        </dgm:presLayoutVars>
      </dgm:prSet>
      <dgm:spPr/>
    </dgm:pt>
    <dgm:pt modelId="{358B3D96-94FF-3047-BD87-65DC2FB8A73B}" type="pres">
      <dgm:prSet presAssocID="{5DF223E1-0A8C-40F7-87F2-9EBD03F311B5}" presName="node" presStyleLbl="node1" presStyleIdx="0" presStyleCnt="8">
        <dgm:presLayoutVars>
          <dgm:bulletEnabled val="1"/>
        </dgm:presLayoutVars>
      </dgm:prSet>
      <dgm:spPr/>
    </dgm:pt>
    <dgm:pt modelId="{46E3C8D1-0EAE-CD49-B047-119C6A252AC5}" type="pres">
      <dgm:prSet presAssocID="{87FFD32B-348E-452A-994B-6CD2A6FEB1DD}" presName="sibTrans" presStyleCnt="0"/>
      <dgm:spPr/>
    </dgm:pt>
    <dgm:pt modelId="{DADD8D58-7A2A-994C-8760-AFDF9DAAA6D5}" type="pres">
      <dgm:prSet presAssocID="{C27725BE-C77C-40EA-BAC4-2FA43F33A7E6}" presName="node" presStyleLbl="node1" presStyleIdx="1" presStyleCnt="8">
        <dgm:presLayoutVars>
          <dgm:bulletEnabled val="1"/>
        </dgm:presLayoutVars>
      </dgm:prSet>
      <dgm:spPr/>
    </dgm:pt>
    <dgm:pt modelId="{3771066D-ED5A-B341-9B80-137F58203272}" type="pres">
      <dgm:prSet presAssocID="{34129069-3727-46C9-8F76-F62A4C582C4E}" presName="sibTrans" presStyleCnt="0"/>
      <dgm:spPr/>
    </dgm:pt>
    <dgm:pt modelId="{19E8B804-0784-F24D-8678-205A4D62789E}" type="pres">
      <dgm:prSet presAssocID="{27332AFC-018C-419E-8DB2-098A8F232DD0}" presName="node" presStyleLbl="node1" presStyleIdx="2" presStyleCnt="8">
        <dgm:presLayoutVars>
          <dgm:bulletEnabled val="1"/>
        </dgm:presLayoutVars>
      </dgm:prSet>
      <dgm:spPr/>
    </dgm:pt>
    <dgm:pt modelId="{AA078C9F-50A8-4E4F-9C69-DB7BC2C12337}" type="pres">
      <dgm:prSet presAssocID="{492292B3-E8E1-4FD0-B04D-0626FF107EB2}" presName="sibTrans" presStyleCnt="0"/>
      <dgm:spPr/>
    </dgm:pt>
    <dgm:pt modelId="{FAE32969-A9AB-EF44-9CE5-930C44563B00}" type="pres">
      <dgm:prSet presAssocID="{08E600B3-3831-45F2-B8F8-8097F0941001}" presName="node" presStyleLbl="node1" presStyleIdx="3" presStyleCnt="8">
        <dgm:presLayoutVars>
          <dgm:bulletEnabled val="1"/>
        </dgm:presLayoutVars>
      </dgm:prSet>
      <dgm:spPr/>
    </dgm:pt>
    <dgm:pt modelId="{6961C1D0-0C54-824C-9C9E-CB21A42206E9}" type="pres">
      <dgm:prSet presAssocID="{0B42663E-E1F1-4086-BBB2-7A542D347E7B}" presName="sibTrans" presStyleCnt="0"/>
      <dgm:spPr/>
    </dgm:pt>
    <dgm:pt modelId="{087CCE3C-9767-E34E-A77C-A5CA5DA0588F}" type="pres">
      <dgm:prSet presAssocID="{D3CD4603-3277-4F25-BD19-7D9527C05266}" presName="node" presStyleLbl="node1" presStyleIdx="4" presStyleCnt="8">
        <dgm:presLayoutVars>
          <dgm:bulletEnabled val="1"/>
        </dgm:presLayoutVars>
      </dgm:prSet>
      <dgm:spPr/>
    </dgm:pt>
    <dgm:pt modelId="{2A6ACB0D-6D8C-634D-A754-C3C990E83FC7}" type="pres">
      <dgm:prSet presAssocID="{A88FCE78-85A0-435C-841D-71D863592139}" presName="sibTrans" presStyleCnt="0"/>
      <dgm:spPr/>
    </dgm:pt>
    <dgm:pt modelId="{C047D388-4977-1F4F-BA22-367A7F3CA1D7}" type="pres">
      <dgm:prSet presAssocID="{80C127C8-B5E1-466E-819C-418EC4264DFD}" presName="node" presStyleLbl="node1" presStyleIdx="5" presStyleCnt="8">
        <dgm:presLayoutVars>
          <dgm:bulletEnabled val="1"/>
        </dgm:presLayoutVars>
      </dgm:prSet>
      <dgm:spPr/>
    </dgm:pt>
    <dgm:pt modelId="{E059DAA1-30D3-4948-B5BE-DF0B85AD93FF}" type="pres">
      <dgm:prSet presAssocID="{E60A65B3-6300-4272-BB36-BB5EEB163DB6}" presName="sibTrans" presStyleCnt="0"/>
      <dgm:spPr/>
    </dgm:pt>
    <dgm:pt modelId="{F745008B-BE07-B346-A6C1-F90982998A97}" type="pres">
      <dgm:prSet presAssocID="{58025001-F12C-46EF-813E-CEF8B8FEF4F3}" presName="node" presStyleLbl="node1" presStyleIdx="6" presStyleCnt="8">
        <dgm:presLayoutVars>
          <dgm:bulletEnabled val="1"/>
        </dgm:presLayoutVars>
      </dgm:prSet>
      <dgm:spPr/>
    </dgm:pt>
    <dgm:pt modelId="{A0423579-9BD6-CD42-A7D3-658AF9FCB44C}" type="pres">
      <dgm:prSet presAssocID="{27CCB884-38BF-428E-893F-9C6EB0F85426}" presName="sibTrans" presStyleCnt="0"/>
      <dgm:spPr/>
    </dgm:pt>
    <dgm:pt modelId="{5F9B03CA-5388-F94F-8FB6-A2F0E93B7F7F}" type="pres">
      <dgm:prSet presAssocID="{600CCDD0-D3E5-4960-BFB1-F4E5A026F3BC}" presName="node" presStyleLbl="node1" presStyleIdx="7" presStyleCnt="8">
        <dgm:presLayoutVars>
          <dgm:bulletEnabled val="1"/>
        </dgm:presLayoutVars>
      </dgm:prSet>
      <dgm:spPr/>
    </dgm:pt>
  </dgm:ptLst>
  <dgm:cxnLst>
    <dgm:cxn modelId="{8988A502-D21B-4F52-B909-F83206EB5F6E}" srcId="{6C8E32FF-25ED-45E7-9EB3-D1E347477FF3}" destId="{C27725BE-C77C-40EA-BAC4-2FA43F33A7E6}" srcOrd="1" destOrd="0" parTransId="{8BEEED9F-73DE-4419-A637-ACCF653571D2}" sibTransId="{34129069-3727-46C9-8F76-F62A4C582C4E}"/>
    <dgm:cxn modelId="{4859711B-51D2-B343-8EC7-0FDE6BAAD21E}" type="presOf" srcId="{600CCDD0-D3E5-4960-BFB1-F4E5A026F3BC}" destId="{5F9B03CA-5388-F94F-8FB6-A2F0E93B7F7F}" srcOrd="0" destOrd="0" presId="urn:microsoft.com/office/officeart/2005/8/layout/default"/>
    <dgm:cxn modelId="{7F43F338-39C8-426D-8FE7-EFF7974E34C1}" srcId="{6C8E32FF-25ED-45E7-9EB3-D1E347477FF3}" destId="{08E600B3-3831-45F2-B8F8-8097F0941001}" srcOrd="3" destOrd="0" parTransId="{319FF41B-0B45-4FBC-982A-378BE29B7B5A}" sibTransId="{0B42663E-E1F1-4086-BBB2-7A542D347E7B}"/>
    <dgm:cxn modelId="{FBCFB05E-2D70-784C-8B6D-647BF1EA61C0}" type="presOf" srcId="{80C127C8-B5E1-466E-819C-418EC4264DFD}" destId="{C047D388-4977-1F4F-BA22-367A7F3CA1D7}" srcOrd="0" destOrd="0" presId="urn:microsoft.com/office/officeart/2005/8/layout/default"/>
    <dgm:cxn modelId="{5A91B961-6779-4C21-862B-2BB3978E4FCB}" srcId="{6C8E32FF-25ED-45E7-9EB3-D1E347477FF3}" destId="{D3CD4603-3277-4F25-BD19-7D9527C05266}" srcOrd="4" destOrd="0" parTransId="{AADED4D4-FBF8-4471-80B8-5FCE185DD3E5}" sibTransId="{A88FCE78-85A0-435C-841D-71D863592139}"/>
    <dgm:cxn modelId="{11F01F6E-DB8C-4153-84F6-533B8644AB58}" srcId="{6C8E32FF-25ED-45E7-9EB3-D1E347477FF3}" destId="{27332AFC-018C-419E-8DB2-098A8F232DD0}" srcOrd="2" destOrd="0" parTransId="{2D618F7F-7C61-4D9C-9EF6-EFCC84D05045}" sibTransId="{492292B3-E8E1-4FD0-B04D-0626FF107EB2}"/>
    <dgm:cxn modelId="{F2A8A37E-E09F-AD41-B086-910BAAD95D81}" type="presOf" srcId="{5DF223E1-0A8C-40F7-87F2-9EBD03F311B5}" destId="{358B3D96-94FF-3047-BD87-65DC2FB8A73B}" srcOrd="0" destOrd="0" presId="urn:microsoft.com/office/officeart/2005/8/layout/default"/>
    <dgm:cxn modelId="{1B2C989F-7CD8-4D40-9E3C-AE7CEB7F1D1F}" srcId="{6C8E32FF-25ED-45E7-9EB3-D1E347477FF3}" destId="{600CCDD0-D3E5-4960-BFB1-F4E5A026F3BC}" srcOrd="7" destOrd="0" parTransId="{180DD1C5-DC93-4667-B90B-D1D66A659C4B}" sibTransId="{05889986-F8A1-4980-A855-E6F0F01C176E}"/>
    <dgm:cxn modelId="{E17551A2-1AEB-4BBF-9BA9-B0C512DF4483}" srcId="{6C8E32FF-25ED-45E7-9EB3-D1E347477FF3}" destId="{80C127C8-B5E1-466E-819C-418EC4264DFD}" srcOrd="5" destOrd="0" parTransId="{3B91D93A-2303-4C77-B252-4327294557A6}" sibTransId="{E60A65B3-6300-4272-BB36-BB5EEB163DB6}"/>
    <dgm:cxn modelId="{B04560A6-DFD9-3B48-A844-88E4643CA8CB}" type="presOf" srcId="{27332AFC-018C-419E-8DB2-098A8F232DD0}" destId="{19E8B804-0784-F24D-8678-205A4D62789E}" srcOrd="0" destOrd="0" presId="urn:microsoft.com/office/officeart/2005/8/layout/default"/>
    <dgm:cxn modelId="{FC9101AF-BB4B-42A6-B2A2-67CD49493F6A}" srcId="{6C8E32FF-25ED-45E7-9EB3-D1E347477FF3}" destId="{5DF223E1-0A8C-40F7-87F2-9EBD03F311B5}" srcOrd="0" destOrd="0" parTransId="{AD05D7B3-2455-4A8D-BC19-A341444185FA}" sibTransId="{87FFD32B-348E-452A-994B-6CD2A6FEB1DD}"/>
    <dgm:cxn modelId="{68BDD9D4-454C-254F-B857-A5E1EAA5BF78}" type="presOf" srcId="{6C8E32FF-25ED-45E7-9EB3-D1E347477FF3}" destId="{7CB59335-6B6C-3A46-9528-10FAD9CABC29}" srcOrd="0" destOrd="0" presId="urn:microsoft.com/office/officeart/2005/8/layout/default"/>
    <dgm:cxn modelId="{1CB5CEDD-140B-483A-93DE-A5CEC78C8E85}" srcId="{6C8E32FF-25ED-45E7-9EB3-D1E347477FF3}" destId="{58025001-F12C-46EF-813E-CEF8B8FEF4F3}" srcOrd="6" destOrd="0" parTransId="{93F6AB05-0123-4509-BDB7-9F28D2BE65D8}" sibTransId="{27CCB884-38BF-428E-893F-9C6EB0F85426}"/>
    <dgm:cxn modelId="{35AAFDE2-F6C8-7245-A370-FFDF103D71FE}" type="presOf" srcId="{58025001-F12C-46EF-813E-CEF8B8FEF4F3}" destId="{F745008B-BE07-B346-A6C1-F90982998A97}" srcOrd="0" destOrd="0" presId="urn:microsoft.com/office/officeart/2005/8/layout/default"/>
    <dgm:cxn modelId="{8502A3E9-FA5A-EC42-9756-2F8B8799FD0F}" type="presOf" srcId="{D3CD4603-3277-4F25-BD19-7D9527C05266}" destId="{087CCE3C-9767-E34E-A77C-A5CA5DA0588F}" srcOrd="0" destOrd="0" presId="urn:microsoft.com/office/officeart/2005/8/layout/default"/>
    <dgm:cxn modelId="{58B381F1-684C-9741-8D7C-A95B417C7C6C}" type="presOf" srcId="{C27725BE-C77C-40EA-BAC4-2FA43F33A7E6}" destId="{DADD8D58-7A2A-994C-8760-AFDF9DAAA6D5}" srcOrd="0" destOrd="0" presId="urn:microsoft.com/office/officeart/2005/8/layout/default"/>
    <dgm:cxn modelId="{A848ECF8-62C0-434B-83BE-51B2DFEF494E}" type="presOf" srcId="{08E600B3-3831-45F2-B8F8-8097F0941001}" destId="{FAE32969-A9AB-EF44-9CE5-930C44563B00}" srcOrd="0" destOrd="0" presId="urn:microsoft.com/office/officeart/2005/8/layout/default"/>
    <dgm:cxn modelId="{BF6A99B0-C09F-174C-B34A-3AC45FB0AFFB}" type="presParOf" srcId="{7CB59335-6B6C-3A46-9528-10FAD9CABC29}" destId="{358B3D96-94FF-3047-BD87-65DC2FB8A73B}" srcOrd="0" destOrd="0" presId="urn:microsoft.com/office/officeart/2005/8/layout/default"/>
    <dgm:cxn modelId="{6F619674-674E-6C4F-BBB2-42D21DFECA15}" type="presParOf" srcId="{7CB59335-6B6C-3A46-9528-10FAD9CABC29}" destId="{46E3C8D1-0EAE-CD49-B047-119C6A252AC5}" srcOrd="1" destOrd="0" presId="urn:microsoft.com/office/officeart/2005/8/layout/default"/>
    <dgm:cxn modelId="{2A336BA5-82F4-4145-BF0D-B7A6939AEB5E}" type="presParOf" srcId="{7CB59335-6B6C-3A46-9528-10FAD9CABC29}" destId="{DADD8D58-7A2A-994C-8760-AFDF9DAAA6D5}" srcOrd="2" destOrd="0" presId="urn:microsoft.com/office/officeart/2005/8/layout/default"/>
    <dgm:cxn modelId="{435B5229-ABB3-DC4A-8D2A-BFA9BF37FA9A}" type="presParOf" srcId="{7CB59335-6B6C-3A46-9528-10FAD9CABC29}" destId="{3771066D-ED5A-B341-9B80-137F58203272}" srcOrd="3" destOrd="0" presId="urn:microsoft.com/office/officeart/2005/8/layout/default"/>
    <dgm:cxn modelId="{06BE55EC-BFA1-9742-9E90-F15D684C0CFD}" type="presParOf" srcId="{7CB59335-6B6C-3A46-9528-10FAD9CABC29}" destId="{19E8B804-0784-F24D-8678-205A4D62789E}" srcOrd="4" destOrd="0" presId="urn:microsoft.com/office/officeart/2005/8/layout/default"/>
    <dgm:cxn modelId="{176A2171-6FD9-C84F-9A45-78F80C9F46F4}" type="presParOf" srcId="{7CB59335-6B6C-3A46-9528-10FAD9CABC29}" destId="{AA078C9F-50A8-4E4F-9C69-DB7BC2C12337}" srcOrd="5" destOrd="0" presId="urn:microsoft.com/office/officeart/2005/8/layout/default"/>
    <dgm:cxn modelId="{5BB8119B-A3AF-4D42-AEB8-B99E21B41D61}" type="presParOf" srcId="{7CB59335-6B6C-3A46-9528-10FAD9CABC29}" destId="{FAE32969-A9AB-EF44-9CE5-930C44563B00}" srcOrd="6" destOrd="0" presId="urn:microsoft.com/office/officeart/2005/8/layout/default"/>
    <dgm:cxn modelId="{5D84F0F6-3998-A64F-8F54-A64B81833CA3}" type="presParOf" srcId="{7CB59335-6B6C-3A46-9528-10FAD9CABC29}" destId="{6961C1D0-0C54-824C-9C9E-CB21A42206E9}" srcOrd="7" destOrd="0" presId="urn:microsoft.com/office/officeart/2005/8/layout/default"/>
    <dgm:cxn modelId="{3C23F392-F6CF-244F-A5B0-DD4B05799BD7}" type="presParOf" srcId="{7CB59335-6B6C-3A46-9528-10FAD9CABC29}" destId="{087CCE3C-9767-E34E-A77C-A5CA5DA0588F}" srcOrd="8" destOrd="0" presId="urn:microsoft.com/office/officeart/2005/8/layout/default"/>
    <dgm:cxn modelId="{640A9C29-ECCD-3E40-8974-5195208D3112}" type="presParOf" srcId="{7CB59335-6B6C-3A46-9528-10FAD9CABC29}" destId="{2A6ACB0D-6D8C-634D-A754-C3C990E83FC7}" srcOrd="9" destOrd="0" presId="urn:microsoft.com/office/officeart/2005/8/layout/default"/>
    <dgm:cxn modelId="{C6D95792-0BCE-FF47-BF87-DBED4E5B1710}" type="presParOf" srcId="{7CB59335-6B6C-3A46-9528-10FAD9CABC29}" destId="{C047D388-4977-1F4F-BA22-367A7F3CA1D7}" srcOrd="10" destOrd="0" presId="urn:microsoft.com/office/officeart/2005/8/layout/default"/>
    <dgm:cxn modelId="{D024D4F4-0FF5-9A46-A653-FEBB04053317}" type="presParOf" srcId="{7CB59335-6B6C-3A46-9528-10FAD9CABC29}" destId="{E059DAA1-30D3-4948-B5BE-DF0B85AD93FF}" srcOrd="11" destOrd="0" presId="urn:microsoft.com/office/officeart/2005/8/layout/default"/>
    <dgm:cxn modelId="{E3C83AAC-FB50-5443-B5EB-57ACE283DA1F}" type="presParOf" srcId="{7CB59335-6B6C-3A46-9528-10FAD9CABC29}" destId="{F745008B-BE07-B346-A6C1-F90982998A97}" srcOrd="12" destOrd="0" presId="urn:microsoft.com/office/officeart/2005/8/layout/default"/>
    <dgm:cxn modelId="{9F9E84E2-4652-9441-9DF4-03D20CA0DA93}" type="presParOf" srcId="{7CB59335-6B6C-3A46-9528-10FAD9CABC29}" destId="{A0423579-9BD6-CD42-A7D3-658AF9FCB44C}" srcOrd="13" destOrd="0" presId="urn:microsoft.com/office/officeart/2005/8/layout/default"/>
    <dgm:cxn modelId="{F67FB761-4265-C142-8B48-13ED3C8D0241}" type="presParOf" srcId="{7CB59335-6B6C-3A46-9528-10FAD9CABC29}" destId="{5F9B03CA-5388-F94F-8FB6-A2F0E93B7F7F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7925F4-9CEF-4650-8DF7-C67E11789480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7F031D29-583B-47C5-A51F-21ADEE1AF19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Encourage a culture of learning </a:t>
          </a:r>
        </a:p>
      </dgm:t>
    </dgm:pt>
    <dgm:pt modelId="{13CFBBAC-40E8-493A-BBBB-1F05D3ACCC95}" type="parTrans" cxnId="{6C2E1DCF-0ABA-4DE9-8E95-30294128C266}">
      <dgm:prSet/>
      <dgm:spPr/>
      <dgm:t>
        <a:bodyPr/>
        <a:lstStyle/>
        <a:p>
          <a:endParaRPr lang="en-US"/>
        </a:p>
      </dgm:t>
    </dgm:pt>
    <dgm:pt modelId="{6C230188-14B7-42BF-94EF-24ACA371A7FA}" type="sibTrans" cxnId="{6C2E1DCF-0ABA-4DE9-8E95-30294128C266}">
      <dgm:prSet phldrT="1" phldr="0"/>
      <dgm:spPr/>
      <dgm:t>
        <a:bodyPr/>
        <a:lstStyle/>
        <a:p>
          <a:endParaRPr lang="en-US"/>
        </a:p>
      </dgm:t>
    </dgm:pt>
    <dgm:pt modelId="{36843F5B-093A-480E-875E-0E4B801CA33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Set goals that challenge team members</a:t>
          </a:r>
        </a:p>
      </dgm:t>
    </dgm:pt>
    <dgm:pt modelId="{DA0D7362-CA3C-4A4A-8B51-0090369A330B}" type="parTrans" cxnId="{49F5A614-9826-4A72-A466-ED86774BFA48}">
      <dgm:prSet/>
      <dgm:spPr/>
      <dgm:t>
        <a:bodyPr/>
        <a:lstStyle/>
        <a:p>
          <a:endParaRPr lang="en-US"/>
        </a:p>
      </dgm:t>
    </dgm:pt>
    <dgm:pt modelId="{1CB5F52E-8F7A-406F-AA62-9B9014C12668}" type="sibTrans" cxnId="{49F5A614-9826-4A72-A466-ED86774BFA48}">
      <dgm:prSet phldrT="2" phldr="0"/>
      <dgm:spPr/>
      <dgm:t>
        <a:bodyPr/>
        <a:lstStyle/>
        <a:p>
          <a:endParaRPr lang="en-US"/>
        </a:p>
      </dgm:t>
    </dgm:pt>
    <dgm:pt modelId="{B79E6AB1-9CC5-4868-B6BA-6593BB97B58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Encourage feedback </a:t>
          </a:r>
        </a:p>
      </dgm:t>
    </dgm:pt>
    <dgm:pt modelId="{5E74342C-E552-48C3-A3A6-5C93B609CF4F}" type="parTrans" cxnId="{199C02F7-AC15-40A0-BF83-624BBD16DD1B}">
      <dgm:prSet/>
      <dgm:spPr/>
      <dgm:t>
        <a:bodyPr/>
        <a:lstStyle/>
        <a:p>
          <a:endParaRPr lang="en-US"/>
        </a:p>
      </dgm:t>
    </dgm:pt>
    <dgm:pt modelId="{DA1A36B3-5BBA-4812-914A-EE79772AAEEF}" type="sibTrans" cxnId="{199C02F7-AC15-40A0-BF83-624BBD16DD1B}">
      <dgm:prSet phldrT="3" phldr="0"/>
      <dgm:spPr/>
      <dgm:t>
        <a:bodyPr/>
        <a:lstStyle/>
        <a:p>
          <a:endParaRPr lang="en-US"/>
        </a:p>
      </dgm:t>
    </dgm:pt>
    <dgm:pt modelId="{1C77A8C3-3440-4D60-A04D-54D0DB60780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Celebrate progress, not just success </a:t>
          </a:r>
        </a:p>
      </dgm:t>
    </dgm:pt>
    <dgm:pt modelId="{ED2542FC-6797-49F4-B9FF-EE52DDB44B9E}" type="parTrans" cxnId="{8B98A72D-6ABF-4FCA-834A-7980E8EF6578}">
      <dgm:prSet/>
      <dgm:spPr/>
      <dgm:t>
        <a:bodyPr/>
        <a:lstStyle/>
        <a:p>
          <a:endParaRPr lang="en-US"/>
        </a:p>
      </dgm:t>
    </dgm:pt>
    <dgm:pt modelId="{876E8071-2023-4DD4-97BB-602826B067B3}" type="sibTrans" cxnId="{8B98A72D-6ABF-4FCA-834A-7980E8EF6578}">
      <dgm:prSet phldrT="4" phldr="0"/>
      <dgm:spPr/>
      <dgm:t>
        <a:bodyPr/>
        <a:lstStyle/>
        <a:p>
          <a:endParaRPr lang="en-US"/>
        </a:p>
      </dgm:t>
    </dgm:pt>
    <dgm:pt modelId="{A77A01C0-FAF4-4165-BDCE-9E6FC8E1ADD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Help team members see mistakes as learning opportunities </a:t>
          </a:r>
        </a:p>
      </dgm:t>
    </dgm:pt>
    <dgm:pt modelId="{751A197C-E9E9-48F5-A930-E83F1A3646BB}" type="parTrans" cxnId="{A0E1593F-CC31-4A1E-8417-5D0E68210D06}">
      <dgm:prSet/>
      <dgm:spPr/>
      <dgm:t>
        <a:bodyPr/>
        <a:lstStyle/>
        <a:p>
          <a:endParaRPr lang="en-US"/>
        </a:p>
      </dgm:t>
    </dgm:pt>
    <dgm:pt modelId="{269736C8-3463-438C-95D3-412A007622C0}" type="sibTrans" cxnId="{A0E1593F-CC31-4A1E-8417-5D0E68210D06}">
      <dgm:prSet phldrT="5" phldr="0"/>
      <dgm:spPr/>
      <dgm:t>
        <a:bodyPr/>
        <a:lstStyle/>
        <a:p>
          <a:endParaRPr lang="en-US"/>
        </a:p>
      </dgm:t>
    </dgm:pt>
    <dgm:pt modelId="{9CDF9606-C285-4935-A2B1-50A01196F09B}" type="pres">
      <dgm:prSet presAssocID="{F07925F4-9CEF-4650-8DF7-C67E11789480}" presName="root" presStyleCnt="0">
        <dgm:presLayoutVars>
          <dgm:dir/>
          <dgm:resizeHandles val="exact"/>
        </dgm:presLayoutVars>
      </dgm:prSet>
      <dgm:spPr/>
    </dgm:pt>
    <dgm:pt modelId="{E8B25267-43BD-42C4-8ED5-A7C1C849B518}" type="pres">
      <dgm:prSet presAssocID="{7F031D29-583B-47C5-A51F-21ADEE1AF193}" presName="compNode" presStyleCnt="0"/>
      <dgm:spPr/>
    </dgm:pt>
    <dgm:pt modelId="{45D77083-FED5-4358-AC65-DAFBF6237C69}" type="pres">
      <dgm:prSet presAssocID="{7F031D29-583B-47C5-A51F-21ADEE1AF193}" presName="iconBgRect" presStyleLbl="bgShp" presStyleIdx="0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5A459494-5F9F-49D2-8A33-4924AC15F9C1}" type="pres">
      <dgm:prSet presAssocID="{7F031D29-583B-47C5-A51F-21ADEE1AF19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7A7433DD-D518-4FC2-8F50-1CE2A56BD6FE}" type="pres">
      <dgm:prSet presAssocID="{7F031D29-583B-47C5-A51F-21ADEE1AF193}" presName="spaceRect" presStyleCnt="0"/>
      <dgm:spPr/>
    </dgm:pt>
    <dgm:pt modelId="{A6B844C5-36B4-4C4D-9119-7B5CE2820679}" type="pres">
      <dgm:prSet presAssocID="{7F031D29-583B-47C5-A51F-21ADEE1AF193}" presName="textRect" presStyleLbl="revTx" presStyleIdx="0" presStyleCnt="5">
        <dgm:presLayoutVars>
          <dgm:chMax val="1"/>
          <dgm:chPref val="1"/>
        </dgm:presLayoutVars>
      </dgm:prSet>
      <dgm:spPr/>
    </dgm:pt>
    <dgm:pt modelId="{F22BF5E4-6821-4DB3-914F-B78CABFBE992}" type="pres">
      <dgm:prSet presAssocID="{6C230188-14B7-42BF-94EF-24ACA371A7FA}" presName="sibTrans" presStyleCnt="0"/>
      <dgm:spPr/>
    </dgm:pt>
    <dgm:pt modelId="{F1EC7B24-AA21-4EBF-B549-22B75732F3D9}" type="pres">
      <dgm:prSet presAssocID="{36843F5B-093A-480E-875E-0E4B801CA330}" presName="compNode" presStyleCnt="0"/>
      <dgm:spPr/>
    </dgm:pt>
    <dgm:pt modelId="{81BAE2BA-2AF6-42F5-85C6-E753EF4DC08D}" type="pres">
      <dgm:prSet presAssocID="{36843F5B-093A-480E-875E-0E4B801CA330}" presName="iconBgRect" presStyleLbl="bgShp" presStyleIdx="1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7445F291-9C12-4BE4-8B1C-47987EB721FC}" type="pres">
      <dgm:prSet presAssocID="{36843F5B-093A-480E-875E-0E4B801CA330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FA26C4B6-B354-4FBF-B396-64461968937F}" type="pres">
      <dgm:prSet presAssocID="{36843F5B-093A-480E-875E-0E4B801CA330}" presName="spaceRect" presStyleCnt="0"/>
      <dgm:spPr/>
    </dgm:pt>
    <dgm:pt modelId="{3E2880F4-EFD7-41BA-B45D-CA9B5D8E9382}" type="pres">
      <dgm:prSet presAssocID="{36843F5B-093A-480E-875E-0E4B801CA330}" presName="textRect" presStyleLbl="revTx" presStyleIdx="1" presStyleCnt="5">
        <dgm:presLayoutVars>
          <dgm:chMax val="1"/>
          <dgm:chPref val="1"/>
        </dgm:presLayoutVars>
      </dgm:prSet>
      <dgm:spPr/>
    </dgm:pt>
    <dgm:pt modelId="{6444445C-37EC-4D8E-9D8B-B5E1C24C23C9}" type="pres">
      <dgm:prSet presAssocID="{1CB5F52E-8F7A-406F-AA62-9B9014C12668}" presName="sibTrans" presStyleCnt="0"/>
      <dgm:spPr/>
    </dgm:pt>
    <dgm:pt modelId="{B693A80C-9B3E-46C3-94D6-1E253AB2E6EB}" type="pres">
      <dgm:prSet presAssocID="{B79E6AB1-9CC5-4868-B6BA-6593BB97B58F}" presName="compNode" presStyleCnt="0"/>
      <dgm:spPr/>
    </dgm:pt>
    <dgm:pt modelId="{30B13E03-05F6-4659-9092-745AE79114B3}" type="pres">
      <dgm:prSet presAssocID="{B79E6AB1-9CC5-4868-B6BA-6593BB97B58F}" presName="iconBgRect" presStyleLbl="bgShp" presStyleIdx="2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98DBDCC9-F9E5-4537-ADC0-7E80122EC92F}" type="pres">
      <dgm:prSet presAssocID="{B79E6AB1-9CC5-4868-B6BA-6593BB97B58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11E34CA1-0E4B-4737-B24F-1DAF7C6B7CD5}" type="pres">
      <dgm:prSet presAssocID="{B79E6AB1-9CC5-4868-B6BA-6593BB97B58F}" presName="spaceRect" presStyleCnt="0"/>
      <dgm:spPr/>
    </dgm:pt>
    <dgm:pt modelId="{742D8C90-71AB-4262-B942-E5099AA8C30E}" type="pres">
      <dgm:prSet presAssocID="{B79E6AB1-9CC5-4868-B6BA-6593BB97B58F}" presName="textRect" presStyleLbl="revTx" presStyleIdx="2" presStyleCnt="5">
        <dgm:presLayoutVars>
          <dgm:chMax val="1"/>
          <dgm:chPref val="1"/>
        </dgm:presLayoutVars>
      </dgm:prSet>
      <dgm:spPr/>
    </dgm:pt>
    <dgm:pt modelId="{7AEE47A7-D2A4-494A-846C-2FCF42452336}" type="pres">
      <dgm:prSet presAssocID="{DA1A36B3-5BBA-4812-914A-EE79772AAEEF}" presName="sibTrans" presStyleCnt="0"/>
      <dgm:spPr/>
    </dgm:pt>
    <dgm:pt modelId="{A088701E-17C2-4F21-8D91-4FDE2D52D46E}" type="pres">
      <dgm:prSet presAssocID="{1C77A8C3-3440-4D60-A04D-54D0DB60780D}" presName="compNode" presStyleCnt="0"/>
      <dgm:spPr/>
    </dgm:pt>
    <dgm:pt modelId="{CED831AF-E4B0-4F2E-82EF-0A9E4E3ABB6C}" type="pres">
      <dgm:prSet presAssocID="{1C77A8C3-3440-4D60-A04D-54D0DB60780D}" presName="iconBgRect" presStyleLbl="bgShp" presStyleIdx="3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578319C4-8F21-4D00-BCCA-1EF632BB82BB}" type="pres">
      <dgm:prSet presAssocID="{1C77A8C3-3440-4D60-A04D-54D0DB60780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works"/>
        </a:ext>
      </dgm:extLst>
    </dgm:pt>
    <dgm:pt modelId="{BD5E127E-3A6E-40B3-899C-BAD4E49CE1A5}" type="pres">
      <dgm:prSet presAssocID="{1C77A8C3-3440-4D60-A04D-54D0DB60780D}" presName="spaceRect" presStyleCnt="0"/>
      <dgm:spPr/>
    </dgm:pt>
    <dgm:pt modelId="{8D659BE7-ECEA-46A1-BDA6-A7E815D08C02}" type="pres">
      <dgm:prSet presAssocID="{1C77A8C3-3440-4D60-A04D-54D0DB60780D}" presName="textRect" presStyleLbl="revTx" presStyleIdx="3" presStyleCnt="5">
        <dgm:presLayoutVars>
          <dgm:chMax val="1"/>
          <dgm:chPref val="1"/>
        </dgm:presLayoutVars>
      </dgm:prSet>
      <dgm:spPr/>
    </dgm:pt>
    <dgm:pt modelId="{32BF1834-3D7A-40D8-9F79-716B8B795351}" type="pres">
      <dgm:prSet presAssocID="{876E8071-2023-4DD4-97BB-602826B067B3}" presName="sibTrans" presStyleCnt="0"/>
      <dgm:spPr/>
    </dgm:pt>
    <dgm:pt modelId="{DA03B8E2-1B02-4610-A3DE-818B152C433E}" type="pres">
      <dgm:prSet presAssocID="{A77A01C0-FAF4-4165-BDCE-9E6FC8E1ADD2}" presName="compNode" presStyleCnt="0"/>
      <dgm:spPr/>
    </dgm:pt>
    <dgm:pt modelId="{240A8475-0C53-44AF-A364-663D13B97B6B}" type="pres">
      <dgm:prSet presAssocID="{A77A01C0-FAF4-4165-BDCE-9E6FC8E1ADD2}" presName="iconBgRect" presStyleLbl="bgShp" presStyleIdx="4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222BE8A4-D71B-4261-9242-67E418A02A6B}" type="pres">
      <dgm:prSet presAssocID="{A77A01C0-FAF4-4165-BDCE-9E6FC8E1ADD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B63470D8-0AA4-4D7F-B35B-0D716869237C}" type="pres">
      <dgm:prSet presAssocID="{A77A01C0-FAF4-4165-BDCE-9E6FC8E1ADD2}" presName="spaceRect" presStyleCnt="0"/>
      <dgm:spPr/>
    </dgm:pt>
    <dgm:pt modelId="{E260E646-163A-4591-8846-233607D6F392}" type="pres">
      <dgm:prSet presAssocID="{A77A01C0-FAF4-4165-BDCE-9E6FC8E1ADD2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49F5A614-9826-4A72-A466-ED86774BFA48}" srcId="{F07925F4-9CEF-4650-8DF7-C67E11789480}" destId="{36843F5B-093A-480E-875E-0E4B801CA330}" srcOrd="1" destOrd="0" parTransId="{DA0D7362-CA3C-4A4A-8B51-0090369A330B}" sibTransId="{1CB5F52E-8F7A-406F-AA62-9B9014C12668}"/>
    <dgm:cxn modelId="{C552792D-0D6F-3940-B51D-CB966B6FB686}" type="presOf" srcId="{A77A01C0-FAF4-4165-BDCE-9E6FC8E1ADD2}" destId="{E260E646-163A-4591-8846-233607D6F392}" srcOrd="0" destOrd="0" presId="urn:microsoft.com/office/officeart/2018/5/layout/IconLeafLabelList"/>
    <dgm:cxn modelId="{8B98A72D-6ABF-4FCA-834A-7980E8EF6578}" srcId="{F07925F4-9CEF-4650-8DF7-C67E11789480}" destId="{1C77A8C3-3440-4D60-A04D-54D0DB60780D}" srcOrd="3" destOrd="0" parTransId="{ED2542FC-6797-49F4-B9FF-EE52DDB44B9E}" sibTransId="{876E8071-2023-4DD4-97BB-602826B067B3}"/>
    <dgm:cxn modelId="{A0E1593F-CC31-4A1E-8417-5D0E68210D06}" srcId="{F07925F4-9CEF-4650-8DF7-C67E11789480}" destId="{A77A01C0-FAF4-4165-BDCE-9E6FC8E1ADD2}" srcOrd="4" destOrd="0" parTransId="{751A197C-E9E9-48F5-A930-E83F1A3646BB}" sibTransId="{269736C8-3463-438C-95D3-412A007622C0}"/>
    <dgm:cxn modelId="{5AA7D983-A1D1-4043-9E5F-2B18ECF064A3}" type="presOf" srcId="{B79E6AB1-9CC5-4868-B6BA-6593BB97B58F}" destId="{742D8C90-71AB-4262-B942-E5099AA8C30E}" srcOrd="0" destOrd="0" presId="urn:microsoft.com/office/officeart/2018/5/layout/IconLeafLabelList"/>
    <dgm:cxn modelId="{C9E6ADC3-08F6-1D4F-8101-B87BA41F567B}" type="presOf" srcId="{36843F5B-093A-480E-875E-0E4B801CA330}" destId="{3E2880F4-EFD7-41BA-B45D-CA9B5D8E9382}" srcOrd="0" destOrd="0" presId="urn:microsoft.com/office/officeart/2018/5/layout/IconLeafLabelList"/>
    <dgm:cxn modelId="{6C2E1DCF-0ABA-4DE9-8E95-30294128C266}" srcId="{F07925F4-9CEF-4650-8DF7-C67E11789480}" destId="{7F031D29-583B-47C5-A51F-21ADEE1AF193}" srcOrd="0" destOrd="0" parTransId="{13CFBBAC-40E8-493A-BBBB-1F05D3ACCC95}" sibTransId="{6C230188-14B7-42BF-94EF-24ACA371A7FA}"/>
    <dgm:cxn modelId="{93F583D2-B848-E944-AE5A-E4ABC13926C0}" type="presOf" srcId="{7F031D29-583B-47C5-A51F-21ADEE1AF193}" destId="{A6B844C5-36B4-4C4D-9119-7B5CE2820679}" srcOrd="0" destOrd="0" presId="urn:microsoft.com/office/officeart/2018/5/layout/IconLeafLabelList"/>
    <dgm:cxn modelId="{E071ABD7-AE9E-A94A-86B7-DD43E08CB7AE}" type="presOf" srcId="{F07925F4-9CEF-4650-8DF7-C67E11789480}" destId="{9CDF9606-C285-4935-A2B1-50A01196F09B}" srcOrd="0" destOrd="0" presId="urn:microsoft.com/office/officeart/2018/5/layout/IconLeafLabelList"/>
    <dgm:cxn modelId="{F3EA97E8-F624-7642-B66B-5BD42C3B4581}" type="presOf" srcId="{1C77A8C3-3440-4D60-A04D-54D0DB60780D}" destId="{8D659BE7-ECEA-46A1-BDA6-A7E815D08C02}" srcOrd="0" destOrd="0" presId="urn:microsoft.com/office/officeart/2018/5/layout/IconLeafLabelList"/>
    <dgm:cxn modelId="{199C02F7-AC15-40A0-BF83-624BBD16DD1B}" srcId="{F07925F4-9CEF-4650-8DF7-C67E11789480}" destId="{B79E6AB1-9CC5-4868-B6BA-6593BB97B58F}" srcOrd="2" destOrd="0" parTransId="{5E74342C-E552-48C3-A3A6-5C93B609CF4F}" sibTransId="{DA1A36B3-5BBA-4812-914A-EE79772AAEEF}"/>
    <dgm:cxn modelId="{4B4368CB-028A-984E-929A-08DD6DE19B79}" type="presParOf" srcId="{9CDF9606-C285-4935-A2B1-50A01196F09B}" destId="{E8B25267-43BD-42C4-8ED5-A7C1C849B518}" srcOrd="0" destOrd="0" presId="urn:microsoft.com/office/officeart/2018/5/layout/IconLeafLabelList"/>
    <dgm:cxn modelId="{C5780839-393A-4646-86C6-8F4ED7C52D93}" type="presParOf" srcId="{E8B25267-43BD-42C4-8ED5-A7C1C849B518}" destId="{45D77083-FED5-4358-AC65-DAFBF6237C69}" srcOrd="0" destOrd="0" presId="urn:microsoft.com/office/officeart/2018/5/layout/IconLeafLabelList"/>
    <dgm:cxn modelId="{AD079A9D-2A6F-334A-946C-545B2E8D8230}" type="presParOf" srcId="{E8B25267-43BD-42C4-8ED5-A7C1C849B518}" destId="{5A459494-5F9F-49D2-8A33-4924AC15F9C1}" srcOrd="1" destOrd="0" presId="urn:microsoft.com/office/officeart/2018/5/layout/IconLeafLabelList"/>
    <dgm:cxn modelId="{DE7A1548-328A-374C-8AD1-2B5845C458D8}" type="presParOf" srcId="{E8B25267-43BD-42C4-8ED5-A7C1C849B518}" destId="{7A7433DD-D518-4FC2-8F50-1CE2A56BD6FE}" srcOrd="2" destOrd="0" presId="urn:microsoft.com/office/officeart/2018/5/layout/IconLeafLabelList"/>
    <dgm:cxn modelId="{2B1FD720-DB3A-1641-AB0B-45AD2FAAD2BF}" type="presParOf" srcId="{E8B25267-43BD-42C4-8ED5-A7C1C849B518}" destId="{A6B844C5-36B4-4C4D-9119-7B5CE2820679}" srcOrd="3" destOrd="0" presId="urn:microsoft.com/office/officeart/2018/5/layout/IconLeafLabelList"/>
    <dgm:cxn modelId="{3B8AFC93-AC65-C343-A7EB-671463BACFC1}" type="presParOf" srcId="{9CDF9606-C285-4935-A2B1-50A01196F09B}" destId="{F22BF5E4-6821-4DB3-914F-B78CABFBE992}" srcOrd="1" destOrd="0" presId="urn:microsoft.com/office/officeart/2018/5/layout/IconLeafLabelList"/>
    <dgm:cxn modelId="{520A2A73-DCE0-8A4D-9656-21EAA771794A}" type="presParOf" srcId="{9CDF9606-C285-4935-A2B1-50A01196F09B}" destId="{F1EC7B24-AA21-4EBF-B549-22B75732F3D9}" srcOrd="2" destOrd="0" presId="urn:microsoft.com/office/officeart/2018/5/layout/IconLeafLabelList"/>
    <dgm:cxn modelId="{AD148C53-849A-1445-9980-A6D37F1DFB6B}" type="presParOf" srcId="{F1EC7B24-AA21-4EBF-B549-22B75732F3D9}" destId="{81BAE2BA-2AF6-42F5-85C6-E753EF4DC08D}" srcOrd="0" destOrd="0" presId="urn:microsoft.com/office/officeart/2018/5/layout/IconLeafLabelList"/>
    <dgm:cxn modelId="{19761B0D-7F9D-2F46-8D64-77A9FB2CEE95}" type="presParOf" srcId="{F1EC7B24-AA21-4EBF-B549-22B75732F3D9}" destId="{7445F291-9C12-4BE4-8B1C-47987EB721FC}" srcOrd="1" destOrd="0" presId="urn:microsoft.com/office/officeart/2018/5/layout/IconLeafLabelList"/>
    <dgm:cxn modelId="{58ACA536-928B-8B41-B1EB-058F97E900B0}" type="presParOf" srcId="{F1EC7B24-AA21-4EBF-B549-22B75732F3D9}" destId="{FA26C4B6-B354-4FBF-B396-64461968937F}" srcOrd="2" destOrd="0" presId="urn:microsoft.com/office/officeart/2018/5/layout/IconLeafLabelList"/>
    <dgm:cxn modelId="{575EB78F-87A1-B84D-93A0-E80FB1D3CF4E}" type="presParOf" srcId="{F1EC7B24-AA21-4EBF-B549-22B75732F3D9}" destId="{3E2880F4-EFD7-41BA-B45D-CA9B5D8E9382}" srcOrd="3" destOrd="0" presId="urn:microsoft.com/office/officeart/2018/5/layout/IconLeafLabelList"/>
    <dgm:cxn modelId="{22147435-0D77-4141-B0D5-CD70E6924202}" type="presParOf" srcId="{9CDF9606-C285-4935-A2B1-50A01196F09B}" destId="{6444445C-37EC-4D8E-9D8B-B5E1C24C23C9}" srcOrd="3" destOrd="0" presId="urn:microsoft.com/office/officeart/2018/5/layout/IconLeafLabelList"/>
    <dgm:cxn modelId="{84C0666F-F4A0-CF49-BAD6-13183A97F42F}" type="presParOf" srcId="{9CDF9606-C285-4935-A2B1-50A01196F09B}" destId="{B693A80C-9B3E-46C3-94D6-1E253AB2E6EB}" srcOrd="4" destOrd="0" presId="urn:microsoft.com/office/officeart/2018/5/layout/IconLeafLabelList"/>
    <dgm:cxn modelId="{69893FA9-EC3C-4B4F-BEE5-04AC7C23E8B5}" type="presParOf" srcId="{B693A80C-9B3E-46C3-94D6-1E253AB2E6EB}" destId="{30B13E03-05F6-4659-9092-745AE79114B3}" srcOrd="0" destOrd="0" presId="urn:microsoft.com/office/officeart/2018/5/layout/IconLeafLabelList"/>
    <dgm:cxn modelId="{12B6FECC-CFE4-7746-B286-ECA10307723B}" type="presParOf" srcId="{B693A80C-9B3E-46C3-94D6-1E253AB2E6EB}" destId="{98DBDCC9-F9E5-4537-ADC0-7E80122EC92F}" srcOrd="1" destOrd="0" presId="urn:microsoft.com/office/officeart/2018/5/layout/IconLeafLabelList"/>
    <dgm:cxn modelId="{99D7B4BE-8CF7-0E4D-ADB6-E25495EA0D7F}" type="presParOf" srcId="{B693A80C-9B3E-46C3-94D6-1E253AB2E6EB}" destId="{11E34CA1-0E4B-4737-B24F-1DAF7C6B7CD5}" srcOrd="2" destOrd="0" presId="urn:microsoft.com/office/officeart/2018/5/layout/IconLeafLabelList"/>
    <dgm:cxn modelId="{7A037DBD-A559-C74D-A7A5-33FEAF44945E}" type="presParOf" srcId="{B693A80C-9B3E-46C3-94D6-1E253AB2E6EB}" destId="{742D8C90-71AB-4262-B942-E5099AA8C30E}" srcOrd="3" destOrd="0" presId="urn:microsoft.com/office/officeart/2018/5/layout/IconLeafLabelList"/>
    <dgm:cxn modelId="{93C5CB2A-7E73-5646-886D-544C92BCA565}" type="presParOf" srcId="{9CDF9606-C285-4935-A2B1-50A01196F09B}" destId="{7AEE47A7-D2A4-494A-846C-2FCF42452336}" srcOrd="5" destOrd="0" presId="urn:microsoft.com/office/officeart/2018/5/layout/IconLeafLabelList"/>
    <dgm:cxn modelId="{C13A331E-F09D-3D45-A3D2-5EFB52A1BBF1}" type="presParOf" srcId="{9CDF9606-C285-4935-A2B1-50A01196F09B}" destId="{A088701E-17C2-4F21-8D91-4FDE2D52D46E}" srcOrd="6" destOrd="0" presId="urn:microsoft.com/office/officeart/2018/5/layout/IconLeafLabelList"/>
    <dgm:cxn modelId="{E2BD984F-DB1C-FC49-B985-450BC1A47865}" type="presParOf" srcId="{A088701E-17C2-4F21-8D91-4FDE2D52D46E}" destId="{CED831AF-E4B0-4F2E-82EF-0A9E4E3ABB6C}" srcOrd="0" destOrd="0" presId="urn:microsoft.com/office/officeart/2018/5/layout/IconLeafLabelList"/>
    <dgm:cxn modelId="{57AC2850-EDAD-3C4A-B1BA-C5E18377D480}" type="presParOf" srcId="{A088701E-17C2-4F21-8D91-4FDE2D52D46E}" destId="{578319C4-8F21-4D00-BCCA-1EF632BB82BB}" srcOrd="1" destOrd="0" presId="urn:microsoft.com/office/officeart/2018/5/layout/IconLeafLabelList"/>
    <dgm:cxn modelId="{CB4A6F58-740E-054A-A776-7638A2013F76}" type="presParOf" srcId="{A088701E-17C2-4F21-8D91-4FDE2D52D46E}" destId="{BD5E127E-3A6E-40B3-899C-BAD4E49CE1A5}" srcOrd="2" destOrd="0" presId="urn:microsoft.com/office/officeart/2018/5/layout/IconLeafLabelList"/>
    <dgm:cxn modelId="{EA2E05CC-269F-C34D-97B4-BB8B19F200D5}" type="presParOf" srcId="{A088701E-17C2-4F21-8D91-4FDE2D52D46E}" destId="{8D659BE7-ECEA-46A1-BDA6-A7E815D08C02}" srcOrd="3" destOrd="0" presId="urn:microsoft.com/office/officeart/2018/5/layout/IconLeafLabelList"/>
    <dgm:cxn modelId="{604EB209-9553-9644-A008-70870EA18D80}" type="presParOf" srcId="{9CDF9606-C285-4935-A2B1-50A01196F09B}" destId="{32BF1834-3D7A-40D8-9F79-716B8B795351}" srcOrd="7" destOrd="0" presId="urn:microsoft.com/office/officeart/2018/5/layout/IconLeafLabelList"/>
    <dgm:cxn modelId="{26474768-4930-D34D-B9AD-C886AE0E5E5F}" type="presParOf" srcId="{9CDF9606-C285-4935-A2B1-50A01196F09B}" destId="{DA03B8E2-1B02-4610-A3DE-818B152C433E}" srcOrd="8" destOrd="0" presId="urn:microsoft.com/office/officeart/2018/5/layout/IconLeafLabelList"/>
    <dgm:cxn modelId="{3FFEE2E9-BF4B-1447-9A3D-0D0373BE34B9}" type="presParOf" srcId="{DA03B8E2-1B02-4610-A3DE-818B152C433E}" destId="{240A8475-0C53-44AF-A364-663D13B97B6B}" srcOrd="0" destOrd="0" presId="urn:microsoft.com/office/officeart/2018/5/layout/IconLeafLabelList"/>
    <dgm:cxn modelId="{D47B3E58-BA9E-D04C-9A7B-606745EC29BC}" type="presParOf" srcId="{DA03B8E2-1B02-4610-A3DE-818B152C433E}" destId="{222BE8A4-D71B-4261-9242-67E418A02A6B}" srcOrd="1" destOrd="0" presId="urn:microsoft.com/office/officeart/2018/5/layout/IconLeafLabelList"/>
    <dgm:cxn modelId="{6CB0164A-B77B-A843-9DB7-6D4C37D9C98A}" type="presParOf" srcId="{DA03B8E2-1B02-4610-A3DE-818B152C433E}" destId="{B63470D8-0AA4-4D7F-B35B-0D716869237C}" srcOrd="2" destOrd="0" presId="urn:microsoft.com/office/officeart/2018/5/layout/IconLeafLabelList"/>
    <dgm:cxn modelId="{ECAC93D1-EB64-3A4B-AB2D-10DCAC9B43A5}" type="presParOf" srcId="{DA03B8E2-1B02-4610-A3DE-818B152C433E}" destId="{E260E646-163A-4591-8846-233607D6F392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8B3D96-94FF-3047-BD87-65DC2FB8A73B}">
      <dsp:nvSpPr>
        <dsp:cNvPr id="0" name=""/>
        <dsp:cNvSpPr/>
      </dsp:nvSpPr>
      <dsp:spPr>
        <a:xfrm>
          <a:off x="3091" y="87978"/>
          <a:ext cx="2452910" cy="1471746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5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Helps create self confidence </a:t>
          </a:r>
        </a:p>
      </dsp:txBody>
      <dsp:txXfrm>
        <a:off x="3091" y="87978"/>
        <a:ext cx="2452910" cy="1471746"/>
      </dsp:txXfrm>
    </dsp:sp>
    <dsp:sp modelId="{DADD8D58-7A2A-994C-8760-AFDF9DAAA6D5}">
      <dsp:nvSpPr>
        <dsp:cNvPr id="0" name=""/>
        <dsp:cNvSpPr/>
      </dsp:nvSpPr>
      <dsp:spPr>
        <a:xfrm>
          <a:off x="2701293" y="87978"/>
          <a:ext cx="2452910" cy="1471746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-1736021"/>
                <a:satOff val="-118"/>
                <a:lumOff val="280"/>
                <a:alphaOff val="0"/>
                <a:tint val="98000"/>
                <a:lumMod val="102000"/>
              </a:schemeClr>
              <a:schemeClr val="accent5">
                <a:hueOff val="-1736021"/>
                <a:satOff val="-118"/>
                <a:lumOff val="28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Encourages collaboration and information seeking amongst others</a:t>
          </a:r>
        </a:p>
      </dsp:txBody>
      <dsp:txXfrm>
        <a:off x="2701293" y="87978"/>
        <a:ext cx="2452910" cy="1471746"/>
      </dsp:txXfrm>
    </dsp:sp>
    <dsp:sp modelId="{19E8B804-0784-F24D-8678-205A4D62789E}">
      <dsp:nvSpPr>
        <dsp:cNvPr id="0" name=""/>
        <dsp:cNvSpPr/>
      </dsp:nvSpPr>
      <dsp:spPr>
        <a:xfrm>
          <a:off x="5399495" y="87978"/>
          <a:ext cx="2452910" cy="1471746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-3472043"/>
                <a:satOff val="-236"/>
                <a:lumOff val="560"/>
                <a:alphaOff val="0"/>
                <a:tint val="98000"/>
                <a:lumMod val="102000"/>
              </a:schemeClr>
              <a:schemeClr val="accent5">
                <a:hueOff val="-3472043"/>
                <a:satOff val="-236"/>
                <a:lumOff val="56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Innovative &amp; productive</a:t>
          </a:r>
        </a:p>
      </dsp:txBody>
      <dsp:txXfrm>
        <a:off x="5399495" y="87978"/>
        <a:ext cx="2452910" cy="1471746"/>
      </dsp:txXfrm>
    </dsp:sp>
    <dsp:sp modelId="{FAE32969-A9AB-EF44-9CE5-930C44563B00}">
      <dsp:nvSpPr>
        <dsp:cNvPr id="0" name=""/>
        <dsp:cNvSpPr/>
      </dsp:nvSpPr>
      <dsp:spPr>
        <a:xfrm>
          <a:off x="8097697" y="87978"/>
          <a:ext cx="2452910" cy="1471746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-5208064"/>
                <a:satOff val="-354"/>
                <a:lumOff val="840"/>
                <a:alphaOff val="0"/>
                <a:tint val="98000"/>
                <a:lumMod val="102000"/>
              </a:schemeClr>
              <a:schemeClr val="accent5">
                <a:hueOff val="-5208064"/>
                <a:satOff val="-354"/>
                <a:lumOff val="84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Creates a happier/positive environment </a:t>
          </a:r>
        </a:p>
      </dsp:txBody>
      <dsp:txXfrm>
        <a:off x="8097697" y="87978"/>
        <a:ext cx="2452910" cy="1471746"/>
      </dsp:txXfrm>
    </dsp:sp>
    <dsp:sp modelId="{087CCE3C-9767-E34E-A77C-A5CA5DA0588F}">
      <dsp:nvSpPr>
        <dsp:cNvPr id="0" name=""/>
        <dsp:cNvSpPr/>
      </dsp:nvSpPr>
      <dsp:spPr>
        <a:xfrm>
          <a:off x="3091" y="1805016"/>
          <a:ext cx="2452910" cy="1471746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-6944086"/>
                <a:satOff val="-472"/>
                <a:lumOff val="1121"/>
                <a:alphaOff val="0"/>
                <a:tint val="98000"/>
                <a:lumMod val="102000"/>
              </a:schemeClr>
              <a:schemeClr val="accent5">
                <a:hueOff val="-6944086"/>
                <a:satOff val="-472"/>
                <a:lumOff val="1121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How you process and reprocess events </a:t>
          </a:r>
        </a:p>
      </dsp:txBody>
      <dsp:txXfrm>
        <a:off x="3091" y="1805016"/>
        <a:ext cx="2452910" cy="1471746"/>
      </dsp:txXfrm>
    </dsp:sp>
    <dsp:sp modelId="{C047D388-4977-1F4F-BA22-367A7F3CA1D7}">
      <dsp:nvSpPr>
        <dsp:cNvPr id="0" name=""/>
        <dsp:cNvSpPr/>
      </dsp:nvSpPr>
      <dsp:spPr>
        <a:xfrm>
          <a:off x="2701293" y="1805016"/>
          <a:ext cx="2452910" cy="1471746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-8680107"/>
                <a:satOff val="-590"/>
                <a:lumOff val="1401"/>
                <a:alphaOff val="0"/>
                <a:tint val="98000"/>
                <a:lumMod val="102000"/>
              </a:schemeClr>
              <a:schemeClr val="accent5">
                <a:hueOff val="-8680107"/>
                <a:satOff val="-590"/>
                <a:lumOff val="1401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Challenges become opportunities </a:t>
          </a:r>
        </a:p>
      </dsp:txBody>
      <dsp:txXfrm>
        <a:off x="2701293" y="1805016"/>
        <a:ext cx="2452910" cy="1471746"/>
      </dsp:txXfrm>
    </dsp:sp>
    <dsp:sp modelId="{F745008B-BE07-B346-A6C1-F90982998A97}">
      <dsp:nvSpPr>
        <dsp:cNvPr id="0" name=""/>
        <dsp:cNvSpPr/>
      </dsp:nvSpPr>
      <dsp:spPr>
        <a:xfrm>
          <a:off x="5399495" y="1805016"/>
          <a:ext cx="2452910" cy="1471746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-10416129"/>
                <a:satOff val="-708"/>
                <a:lumOff val="1681"/>
                <a:alphaOff val="0"/>
                <a:tint val="98000"/>
                <a:lumMod val="102000"/>
              </a:schemeClr>
              <a:schemeClr val="accent5">
                <a:hueOff val="-10416129"/>
                <a:satOff val="-708"/>
                <a:lumOff val="1681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Makes thoughts/changes become a reality </a:t>
          </a:r>
        </a:p>
      </dsp:txBody>
      <dsp:txXfrm>
        <a:off x="5399495" y="1805016"/>
        <a:ext cx="2452910" cy="1471746"/>
      </dsp:txXfrm>
    </dsp:sp>
    <dsp:sp modelId="{5F9B03CA-5388-F94F-8FB6-A2F0E93B7F7F}">
      <dsp:nvSpPr>
        <dsp:cNvPr id="0" name=""/>
        <dsp:cNvSpPr/>
      </dsp:nvSpPr>
      <dsp:spPr>
        <a:xfrm>
          <a:off x="8097697" y="1805016"/>
          <a:ext cx="2452910" cy="1471746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-12152150"/>
                <a:satOff val="-826"/>
                <a:lumOff val="1961"/>
                <a:alphaOff val="0"/>
                <a:tint val="98000"/>
                <a:lumMod val="102000"/>
              </a:schemeClr>
              <a:schemeClr val="accent5">
                <a:hueOff val="-12152150"/>
                <a:satOff val="-826"/>
                <a:lumOff val="1961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Increase in adaptability and perseverance </a:t>
          </a:r>
        </a:p>
      </dsp:txBody>
      <dsp:txXfrm>
        <a:off x="8097697" y="1805016"/>
        <a:ext cx="2452910" cy="14717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D77083-FED5-4358-AC65-DAFBF6237C69}">
      <dsp:nvSpPr>
        <dsp:cNvPr id="0" name=""/>
        <dsp:cNvSpPr/>
      </dsp:nvSpPr>
      <dsp:spPr>
        <a:xfrm>
          <a:off x="497850" y="602370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459494-5F9F-49D2-8A33-4924AC15F9C1}">
      <dsp:nvSpPr>
        <dsp:cNvPr id="0" name=""/>
        <dsp:cNvSpPr/>
      </dsp:nvSpPr>
      <dsp:spPr>
        <a:xfrm>
          <a:off x="731850" y="836370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B844C5-36B4-4C4D-9119-7B5CE2820679}">
      <dsp:nvSpPr>
        <dsp:cNvPr id="0" name=""/>
        <dsp:cNvSpPr/>
      </dsp:nvSpPr>
      <dsp:spPr>
        <a:xfrm>
          <a:off x="146850" y="20423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1" kern="1200" dirty="0"/>
            <a:t>Encourage a culture of learning </a:t>
          </a:r>
        </a:p>
      </dsp:txBody>
      <dsp:txXfrm>
        <a:off x="146850" y="2042370"/>
        <a:ext cx="1800000" cy="720000"/>
      </dsp:txXfrm>
    </dsp:sp>
    <dsp:sp modelId="{81BAE2BA-2AF6-42F5-85C6-E753EF4DC08D}">
      <dsp:nvSpPr>
        <dsp:cNvPr id="0" name=""/>
        <dsp:cNvSpPr/>
      </dsp:nvSpPr>
      <dsp:spPr>
        <a:xfrm>
          <a:off x="2612850" y="602370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45F291-9C12-4BE4-8B1C-47987EB721FC}">
      <dsp:nvSpPr>
        <dsp:cNvPr id="0" name=""/>
        <dsp:cNvSpPr/>
      </dsp:nvSpPr>
      <dsp:spPr>
        <a:xfrm>
          <a:off x="2846850" y="836370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2880F4-EFD7-41BA-B45D-CA9B5D8E9382}">
      <dsp:nvSpPr>
        <dsp:cNvPr id="0" name=""/>
        <dsp:cNvSpPr/>
      </dsp:nvSpPr>
      <dsp:spPr>
        <a:xfrm>
          <a:off x="2261850" y="20423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1" kern="1200" dirty="0"/>
            <a:t>Set goals that challenge team members</a:t>
          </a:r>
        </a:p>
      </dsp:txBody>
      <dsp:txXfrm>
        <a:off x="2261850" y="2042370"/>
        <a:ext cx="1800000" cy="720000"/>
      </dsp:txXfrm>
    </dsp:sp>
    <dsp:sp modelId="{30B13E03-05F6-4659-9092-745AE79114B3}">
      <dsp:nvSpPr>
        <dsp:cNvPr id="0" name=""/>
        <dsp:cNvSpPr/>
      </dsp:nvSpPr>
      <dsp:spPr>
        <a:xfrm>
          <a:off x="4727850" y="602370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DBDCC9-F9E5-4537-ADC0-7E80122EC92F}">
      <dsp:nvSpPr>
        <dsp:cNvPr id="0" name=""/>
        <dsp:cNvSpPr/>
      </dsp:nvSpPr>
      <dsp:spPr>
        <a:xfrm>
          <a:off x="4961850" y="836370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2D8C90-71AB-4262-B942-E5099AA8C30E}">
      <dsp:nvSpPr>
        <dsp:cNvPr id="0" name=""/>
        <dsp:cNvSpPr/>
      </dsp:nvSpPr>
      <dsp:spPr>
        <a:xfrm>
          <a:off x="4376850" y="20423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1" kern="1200" dirty="0"/>
            <a:t>Encourage feedback </a:t>
          </a:r>
        </a:p>
      </dsp:txBody>
      <dsp:txXfrm>
        <a:off x="4376850" y="2042370"/>
        <a:ext cx="1800000" cy="720000"/>
      </dsp:txXfrm>
    </dsp:sp>
    <dsp:sp modelId="{CED831AF-E4B0-4F2E-82EF-0A9E4E3ABB6C}">
      <dsp:nvSpPr>
        <dsp:cNvPr id="0" name=""/>
        <dsp:cNvSpPr/>
      </dsp:nvSpPr>
      <dsp:spPr>
        <a:xfrm>
          <a:off x="6842850" y="602370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8319C4-8F21-4D00-BCCA-1EF632BB82BB}">
      <dsp:nvSpPr>
        <dsp:cNvPr id="0" name=""/>
        <dsp:cNvSpPr/>
      </dsp:nvSpPr>
      <dsp:spPr>
        <a:xfrm>
          <a:off x="7076850" y="836370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659BE7-ECEA-46A1-BDA6-A7E815D08C02}">
      <dsp:nvSpPr>
        <dsp:cNvPr id="0" name=""/>
        <dsp:cNvSpPr/>
      </dsp:nvSpPr>
      <dsp:spPr>
        <a:xfrm>
          <a:off x="6491850" y="20423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1" kern="1200" dirty="0"/>
            <a:t>Celebrate progress, not just success </a:t>
          </a:r>
        </a:p>
      </dsp:txBody>
      <dsp:txXfrm>
        <a:off x="6491850" y="2042370"/>
        <a:ext cx="1800000" cy="720000"/>
      </dsp:txXfrm>
    </dsp:sp>
    <dsp:sp modelId="{240A8475-0C53-44AF-A364-663D13B97B6B}">
      <dsp:nvSpPr>
        <dsp:cNvPr id="0" name=""/>
        <dsp:cNvSpPr/>
      </dsp:nvSpPr>
      <dsp:spPr>
        <a:xfrm>
          <a:off x="8957850" y="602370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2BE8A4-D71B-4261-9242-67E418A02A6B}">
      <dsp:nvSpPr>
        <dsp:cNvPr id="0" name=""/>
        <dsp:cNvSpPr/>
      </dsp:nvSpPr>
      <dsp:spPr>
        <a:xfrm>
          <a:off x="9191850" y="836370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60E646-163A-4591-8846-233607D6F392}">
      <dsp:nvSpPr>
        <dsp:cNvPr id="0" name=""/>
        <dsp:cNvSpPr/>
      </dsp:nvSpPr>
      <dsp:spPr>
        <a:xfrm>
          <a:off x="8606850" y="20423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1" kern="1200" dirty="0"/>
            <a:t>Help team members see mistakes as learning opportunities </a:t>
          </a:r>
        </a:p>
      </dsp:txBody>
      <dsp:txXfrm>
        <a:off x="8606850" y="2042370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342B8-FC72-4E41-B9E7-2CF8E6C5D157}" type="datetimeFigureOut">
              <a:rPr lang="en-US" smtClean="0"/>
              <a:t>4/11/25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E30DF-C0C0-7F4D-B875-D60DC0BA2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5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E30DF-C0C0-7F4D-B875-D60DC0BA228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403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E30DF-C0C0-7F4D-B875-D60DC0BA228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905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E30DF-C0C0-7F4D-B875-D60DC0BA22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33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infographic.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E30DF-C0C0-7F4D-B875-D60DC0BA22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19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E30DF-C0C0-7F4D-B875-D60DC0BA22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44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E30DF-C0C0-7F4D-B875-D60DC0BA228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35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does your mindset matter?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E30DF-C0C0-7F4D-B875-D60DC0BA228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117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E30DF-C0C0-7F4D-B875-D60DC0BA22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33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E30DF-C0C0-7F4D-B875-D60DC0BA22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43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4/11/25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974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4/11/25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204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4/11/25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022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4/11/25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347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4/11/25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85057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4/11/25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8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4/11/25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31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4/11/25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075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09B482E8-6E0E-1B4F-B1FD-C69DB9E858D9}" type="datetimeFigureOut">
              <a:rPr lang="en-US" smtClean="0"/>
              <a:pPr/>
              <a:t>4/11/25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25901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4/11/25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3134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4/11/25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18747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4/11/25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88925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4/11/25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928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4/11/25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040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4/11/25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162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E42C39-4152-8FEE-52B0-BD76243CDF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52" t="7258" r="20070" b="4472"/>
          <a:stretch/>
        </p:blipFill>
        <p:spPr>
          <a:xfrm>
            <a:off x="4062714" y="497710"/>
            <a:ext cx="4085863" cy="605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633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0920B-890B-5743-BBF5-F632AFCA3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Outcomes: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Participants will:</a:t>
            </a:r>
          </a:p>
          <a:p>
            <a:pPr lvl="0"/>
            <a:r>
              <a:rPr lang="en-US" dirty="0"/>
              <a:t>Identify and apply the concepts of fixed mindset and growth mindset.</a:t>
            </a:r>
          </a:p>
          <a:p>
            <a:pPr lvl="0"/>
            <a:r>
              <a:rPr lang="en-US" dirty="0"/>
              <a:t>Explore the impact of mindset on both clients and staff.</a:t>
            </a:r>
          </a:p>
          <a:p>
            <a:pPr lvl="0"/>
            <a:r>
              <a:rPr lang="en-US" dirty="0"/>
              <a:t>Recognize and discuss effective strategies for encouraging growth mindset.</a:t>
            </a:r>
          </a:p>
        </p:txBody>
      </p:sp>
    </p:spTree>
    <p:extLst>
      <p:ext uri="{BB962C8B-B14F-4D97-AF65-F5344CB8AC3E}">
        <p14:creationId xmlns:p14="http://schemas.microsoft.com/office/powerpoint/2010/main" val="2000132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6">
            <a:extLst>
              <a:ext uri="{FF2B5EF4-FFF2-40B4-BE49-F238E27FC236}">
                <a16:creationId xmlns:a16="http://schemas.microsoft.com/office/drawing/2014/main" id="{8775F366-526C-4C42-8931-696FFE8AA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1DCC7BA-3740-47E1-91B9-6269381397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2">
            <a:extLst>
              <a:ext uri="{FF2B5EF4-FFF2-40B4-BE49-F238E27FC236}">
                <a16:creationId xmlns:a16="http://schemas.microsoft.com/office/drawing/2014/main" id="{84CEFA49-6B2F-4FE6-B6AF-31D49E68C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40086" y="40084"/>
            <a:ext cx="6858002" cy="6777832"/>
          </a:xfrm>
          <a:custGeom>
            <a:avLst/>
            <a:gdLst>
              <a:gd name="connsiteX0" fmla="*/ 6858001 w 6858002"/>
              <a:gd name="connsiteY0" fmla="*/ 4666984 h 6777832"/>
              <a:gd name="connsiteX1" fmla="*/ 3829243 w 6858002"/>
              <a:gd name="connsiteY1" fmla="*/ 6654602 h 6777832"/>
              <a:gd name="connsiteX2" fmla="*/ 3827370 w 6858002"/>
              <a:gd name="connsiteY2" fmla="*/ 6656146 h 6777832"/>
              <a:gd name="connsiteX3" fmla="*/ 3824584 w 6858002"/>
              <a:gd name="connsiteY3" fmla="*/ 6657658 h 6777832"/>
              <a:gd name="connsiteX4" fmla="*/ 3798694 w 6858002"/>
              <a:gd name="connsiteY4" fmla="*/ 6674649 h 6777832"/>
              <a:gd name="connsiteX5" fmla="*/ 3785012 w 6858002"/>
              <a:gd name="connsiteY5" fmla="*/ 6679138 h 6777832"/>
              <a:gd name="connsiteX6" fmla="*/ 3706340 w 6858002"/>
              <a:gd name="connsiteY6" fmla="*/ 6721839 h 6777832"/>
              <a:gd name="connsiteX7" fmla="*/ 3428999 w 6858002"/>
              <a:gd name="connsiteY7" fmla="*/ 6777832 h 6777832"/>
              <a:gd name="connsiteX8" fmla="*/ 3151659 w 6858002"/>
              <a:gd name="connsiteY8" fmla="*/ 6721839 h 6777832"/>
              <a:gd name="connsiteX9" fmla="*/ 3072997 w 6858002"/>
              <a:gd name="connsiteY9" fmla="*/ 6679143 h 6777832"/>
              <a:gd name="connsiteX10" fmla="*/ 3059299 w 6858002"/>
              <a:gd name="connsiteY10" fmla="*/ 6674649 h 6777832"/>
              <a:gd name="connsiteX11" fmla="*/ 3033384 w 6858002"/>
              <a:gd name="connsiteY11" fmla="*/ 6657642 h 6777832"/>
              <a:gd name="connsiteX12" fmla="*/ 3030628 w 6858002"/>
              <a:gd name="connsiteY12" fmla="*/ 6656146 h 6777832"/>
              <a:gd name="connsiteX13" fmla="*/ 3028776 w 6858002"/>
              <a:gd name="connsiteY13" fmla="*/ 6654618 h 6777832"/>
              <a:gd name="connsiteX14" fmla="*/ 1 w 6858002"/>
              <a:gd name="connsiteY14" fmla="*/ 4666984 h 6777832"/>
              <a:gd name="connsiteX15" fmla="*/ 6858002 w 6858002"/>
              <a:gd name="connsiteY15" fmla="*/ 0 h 6777832"/>
              <a:gd name="connsiteX16" fmla="*/ 6858002 w 6858002"/>
              <a:gd name="connsiteY16" fmla="*/ 1570616 h 6777832"/>
              <a:gd name="connsiteX17" fmla="*/ 6858001 w 6858002"/>
              <a:gd name="connsiteY17" fmla="*/ 1570616 h 6777832"/>
              <a:gd name="connsiteX18" fmla="*/ 6858001 w 6858002"/>
              <a:gd name="connsiteY18" fmla="*/ 4666983 h 6777832"/>
              <a:gd name="connsiteX19" fmla="*/ 0 w 6858002"/>
              <a:gd name="connsiteY19" fmla="*/ 4666983 h 6777832"/>
              <a:gd name="connsiteX20" fmla="*/ 0 w 6858002"/>
              <a:gd name="connsiteY20" fmla="*/ 595217 h 6777832"/>
              <a:gd name="connsiteX21" fmla="*/ 1 w 6858002"/>
              <a:gd name="connsiteY21" fmla="*/ 595217 h 6777832"/>
              <a:gd name="connsiteX22" fmla="*/ 1 w 6858002"/>
              <a:gd name="connsiteY22" fmla="*/ 0 h 67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858002" h="6777832">
                <a:moveTo>
                  <a:pt x="6858001" y="4666984"/>
                </a:moveTo>
                <a:lnTo>
                  <a:pt x="3829243" y="6654602"/>
                </a:lnTo>
                <a:lnTo>
                  <a:pt x="3827370" y="6656146"/>
                </a:lnTo>
                <a:lnTo>
                  <a:pt x="3824584" y="6657658"/>
                </a:lnTo>
                <a:lnTo>
                  <a:pt x="3798694" y="6674649"/>
                </a:lnTo>
                <a:lnTo>
                  <a:pt x="3785012" y="6679138"/>
                </a:lnTo>
                <a:lnTo>
                  <a:pt x="3706340" y="6721839"/>
                </a:lnTo>
                <a:cubicBezTo>
                  <a:pt x="3621097" y="6757894"/>
                  <a:pt x="3527376" y="6777832"/>
                  <a:pt x="3428999" y="6777832"/>
                </a:cubicBezTo>
                <a:cubicBezTo>
                  <a:pt x="3330622" y="6777832"/>
                  <a:pt x="3236902" y="6757894"/>
                  <a:pt x="3151659" y="6721839"/>
                </a:cubicBezTo>
                <a:lnTo>
                  <a:pt x="3072997" y="6679143"/>
                </a:lnTo>
                <a:lnTo>
                  <a:pt x="3059299" y="6674649"/>
                </a:lnTo>
                <a:lnTo>
                  <a:pt x="3033384" y="6657642"/>
                </a:lnTo>
                <a:lnTo>
                  <a:pt x="3030628" y="6656146"/>
                </a:lnTo>
                <a:lnTo>
                  <a:pt x="3028776" y="6654618"/>
                </a:lnTo>
                <a:lnTo>
                  <a:pt x="1" y="4666984"/>
                </a:lnTo>
                <a:close/>
                <a:moveTo>
                  <a:pt x="6858002" y="0"/>
                </a:moveTo>
                <a:lnTo>
                  <a:pt x="6858002" y="1570616"/>
                </a:lnTo>
                <a:lnTo>
                  <a:pt x="6858001" y="1570616"/>
                </a:lnTo>
                <a:lnTo>
                  <a:pt x="6858001" y="4666983"/>
                </a:lnTo>
                <a:lnTo>
                  <a:pt x="0" y="4666983"/>
                </a:lnTo>
                <a:lnTo>
                  <a:pt x="0" y="595217"/>
                </a:lnTo>
                <a:lnTo>
                  <a:pt x="1" y="595217"/>
                </a:lnTo>
                <a:lnTo>
                  <a:pt x="1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2C6B08-7DC7-D84F-80BE-3B4B54080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697" y="947607"/>
            <a:ext cx="4389427" cy="49627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400" dirty="0"/>
              <a:t>What is mindset?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8B3DD-A8CE-584B-BCF4-5018522BB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9345" y="947607"/>
            <a:ext cx="4152655" cy="4962785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2800" dirty="0"/>
              <a:t>Mindsets are beliefs and perceptions about learning.</a:t>
            </a:r>
          </a:p>
        </p:txBody>
      </p:sp>
    </p:spTree>
    <p:extLst>
      <p:ext uri="{BB962C8B-B14F-4D97-AF65-F5344CB8AC3E}">
        <p14:creationId xmlns:p14="http://schemas.microsoft.com/office/powerpoint/2010/main" val="3060819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0920B-890B-5743-BBF5-F632AFCA3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Fixed Mindset vs. Growth Mindset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61B50-3C00-A842-95C4-51BDA82CCD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02" y="2273636"/>
            <a:ext cx="4200198" cy="172960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fixed mindset is based on the belief that your qualities are carved in stone	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C6AA5A-CAAF-D046-B594-0B7CC3466B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01" y="3779396"/>
            <a:ext cx="4200197" cy="172960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growth mindset is based on the belief that your basic qualities are things you can cultivate through your </a:t>
            </a:r>
            <a:r>
              <a:rPr lang="en-US" b="1" dirty="0"/>
              <a:t>efforts, </a:t>
            </a:r>
            <a:r>
              <a:rPr lang="en-US" dirty="0"/>
              <a:t>your </a:t>
            </a:r>
            <a:r>
              <a:rPr lang="en-US" b="1" dirty="0"/>
              <a:t>strategies, </a:t>
            </a:r>
            <a:r>
              <a:rPr lang="en-US" dirty="0"/>
              <a:t>and </a:t>
            </a:r>
            <a:r>
              <a:rPr lang="en-US" b="1" dirty="0"/>
              <a:t>help from others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1320A4-3F69-D945-991E-8975F92E2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Dweck, 2016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0A352B-1B0F-A369-162A-4B1836D34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837" y="2273636"/>
            <a:ext cx="7449765" cy="425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030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01907A-BF04-440F-BA0D-49BC96273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01BB39-8D92-3175-BFAE-E1BD50975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47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0C7FD8-D96C-B047-9FF3-211D36E2AEC6}"/>
              </a:ext>
            </a:extLst>
          </p:cNvPr>
          <p:cNvSpPr/>
          <p:nvPr/>
        </p:nvSpPr>
        <p:spPr>
          <a:xfrm>
            <a:off x="1110343" y="440871"/>
            <a:ext cx="9911443" cy="58456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206CE84-535A-0043-A6F0-3418912D56E1}"/>
              </a:ext>
            </a:extLst>
          </p:cNvPr>
          <p:cNvCxnSpPr>
            <a:cxnSpLocks/>
            <a:stCxn id="4" idx="0"/>
            <a:endCxn id="4" idx="2"/>
          </p:cNvCxnSpPr>
          <p:nvPr/>
        </p:nvCxnSpPr>
        <p:spPr>
          <a:xfrm>
            <a:off x="6066065" y="440871"/>
            <a:ext cx="0" cy="584562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3B058AD-3F12-3245-B1ED-A3D450AFBEA9}"/>
              </a:ext>
            </a:extLst>
          </p:cNvPr>
          <p:cNvCxnSpPr>
            <a:cxnSpLocks/>
            <a:stCxn id="4" idx="1"/>
            <a:endCxn id="4" idx="3"/>
          </p:cNvCxnSpPr>
          <p:nvPr/>
        </p:nvCxnSpPr>
        <p:spPr>
          <a:xfrm>
            <a:off x="1110343" y="3363686"/>
            <a:ext cx="9911443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30A4559-D141-1A42-8E44-369F9F9718A1}"/>
              </a:ext>
            </a:extLst>
          </p:cNvPr>
          <p:cNvSpPr txBox="1"/>
          <p:nvPr/>
        </p:nvSpPr>
        <p:spPr>
          <a:xfrm rot="16200000">
            <a:off x="-344603" y="1740403"/>
            <a:ext cx="1734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Staff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3EBF74-8DB9-514D-B4BD-7FC1FED3CBCA}"/>
              </a:ext>
            </a:extLst>
          </p:cNvPr>
          <p:cNvSpPr txBox="1"/>
          <p:nvPr/>
        </p:nvSpPr>
        <p:spPr>
          <a:xfrm>
            <a:off x="2057400" y="65311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Fixed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2C2627-768A-B341-BD31-FC6727EF1E9E}"/>
              </a:ext>
            </a:extLst>
          </p:cNvPr>
          <p:cNvSpPr txBox="1"/>
          <p:nvPr/>
        </p:nvSpPr>
        <p:spPr>
          <a:xfrm>
            <a:off x="7013122" y="65311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Growth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087249-4A8F-9742-B43A-558DBB9B6030}"/>
              </a:ext>
            </a:extLst>
          </p:cNvPr>
          <p:cNvSpPr txBox="1"/>
          <p:nvPr/>
        </p:nvSpPr>
        <p:spPr>
          <a:xfrm rot="16200000">
            <a:off x="-323222" y="4701318"/>
            <a:ext cx="1734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Client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0AF6E3-B660-7843-85CD-85D1C6F7D9E5}"/>
              </a:ext>
            </a:extLst>
          </p:cNvPr>
          <p:cNvSpPr txBox="1"/>
          <p:nvPr/>
        </p:nvSpPr>
        <p:spPr>
          <a:xfrm>
            <a:off x="5143503" y="3135090"/>
            <a:ext cx="1983922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FEEDBACK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F6F287-A04B-444C-8B05-6E9D9A5D21EF}"/>
              </a:ext>
            </a:extLst>
          </p:cNvPr>
          <p:cNvSpPr txBox="1"/>
          <p:nvPr/>
        </p:nvSpPr>
        <p:spPr>
          <a:xfrm>
            <a:off x="1579790" y="1288898"/>
            <a:ext cx="4016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“Spending time writing comments on documentation is a waste of time. No one ever uses it to improve.”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305C9E-6704-B84D-B0DE-376A56C1EDB3}"/>
              </a:ext>
            </a:extLst>
          </p:cNvPr>
          <p:cNvSpPr txBox="1"/>
          <p:nvPr/>
        </p:nvSpPr>
        <p:spPr>
          <a:xfrm>
            <a:off x="6447847" y="1259936"/>
            <a:ext cx="40168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“Providing structured feedback takes time, but it’s worth the effort because it gives clients a sense of direction on what to do to improve.”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C109CE-810B-0D42-BA89-470AF3348DDD}"/>
              </a:ext>
            </a:extLst>
          </p:cNvPr>
          <p:cNvSpPr txBox="1"/>
          <p:nvPr/>
        </p:nvSpPr>
        <p:spPr>
          <a:xfrm>
            <a:off x="1492126" y="4211713"/>
            <a:ext cx="40168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“Look at how many times staff had to prompt me with this task. The staff hates me. I guess I can’t do anything right for this staff. I’m done.”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AA7F31-4394-7F49-BA22-F5C57AFFEFA0}"/>
              </a:ext>
            </a:extLst>
          </p:cNvPr>
          <p:cNvSpPr txBox="1"/>
          <p:nvPr/>
        </p:nvSpPr>
        <p:spPr>
          <a:xfrm>
            <a:off x="6447847" y="4194215"/>
            <a:ext cx="4016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“These prompts and comments are not what I expected, but at least now I know what kind of help to ask for from my staff.”</a:t>
            </a:r>
          </a:p>
        </p:txBody>
      </p:sp>
    </p:spTree>
    <p:extLst>
      <p:ext uri="{BB962C8B-B14F-4D97-AF65-F5344CB8AC3E}">
        <p14:creationId xmlns:p14="http://schemas.microsoft.com/office/powerpoint/2010/main" val="40186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A01907A-BF04-440F-BA0D-49BC96273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59A33C-81AC-2479-57D2-37C2E5376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917" y="643467"/>
            <a:ext cx="83461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964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2FE1C-0C36-2C41-BBF2-7E6CCCAC1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232" y="396993"/>
            <a:ext cx="4403834" cy="970450"/>
          </a:xfrm>
        </p:spPr>
        <p:txBody>
          <a:bodyPr>
            <a:normAutofit/>
          </a:bodyPr>
          <a:lstStyle/>
          <a:p>
            <a:r>
              <a:rPr lang="en-US" sz="3600" dirty="0"/>
              <a:t>Scenario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06C71-5093-AB4A-BED4-627D2907B3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9612" y="3020940"/>
            <a:ext cx="5185873" cy="36387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You are a student that just got your first test back. You received a D.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5E9C7B-D54E-774B-AC35-75409ACE9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185" y="2696848"/>
            <a:ext cx="5194583" cy="3638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You notice that some staff are not participating in group/team discussions. You suspect that it may be either shyness or that they are uncomfortable making mistakes or speaking publicly.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4A2424-1022-A364-26FB-1588988C3F71}"/>
              </a:ext>
            </a:extLst>
          </p:cNvPr>
          <p:cNvSpPr txBox="1"/>
          <p:nvPr/>
        </p:nvSpPr>
        <p:spPr>
          <a:xfrm>
            <a:off x="925975" y="2235183"/>
            <a:ext cx="12095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How do you respond if you have a fixed mindset? A growth mindset?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309B9AD-9B8A-B784-0C03-2FC45C2CC904}"/>
              </a:ext>
            </a:extLst>
          </p:cNvPr>
          <p:cNvCxnSpPr/>
          <p:nvPr/>
        </p:nvCxnSpPr>
        <p:spPr>
          <a:xfrm>
            <a:off x="5799105" y="2847320"/>
            <a:ext cx="0" cy="325919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494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1BD105-7D95-1112-2331-6A509C46C2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44" b="808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939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6">
            <a:extLst>
              <a:ext uri="{FF2B5EF4-FFF2-40B4-BE49-F238E27FC236}">
                <a16:creationId xmlns:a16="http://schemas.microsoft.com/office/drawing/2014/main" id="{16D1431C-18C1-4790-AAFC-9A4059AF3F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A10C530-1491-4DC2-8239-5807DE079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5CE2BB67-CFE2-40C2-A718-0811C8550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8" name="TextBox 2">
            <a:extLst>
              <a:ext uri="{FF2B5EF4-FFF2-40B4-BE49-F238E27FC236}">
                <a16:creationId xmlns:a16="http://schemas.microsoft.com/office/drawing/2014/main" id="{121993DD-EA3D-2366-F5CE-ACE4D48FE4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5258480"/>
              </p:ext>
            </p:extLst>
          </p:nvPr>
        </p:nvGraphicFramePr>
        <p:xfrm>
          <a:off x="819150" y="2494722"/>
          <a:ext cx="10553700" cy="3364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18E252F-09D8-0B25-9EDD-9CAD33C83D91}"/>
              </a:ext>
            </a:extLst>
          </p:cNvPr>
          <p:cNvSpPr txBox="1"/>
          <p:nvPr/>
        </p:nvSpPr>
        <p:spPr>
          <a:xfrm>
            <a:off x="706056" y="569774"/>
            <a:ext cx="667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Why Mindset Matters</a:t>
            </a:r>
          </a:p>
        </p:txBody>
      </p:sp>
    </p:spTree>
    <p:extLst>
      <p:ext uri="{BB962C8B-B14F-4D97-AF65-F5344CB8AC3E}">
        <p14:creationId xmlns:p14="http://schemas.microsoft.com/office/powerpoint/2010/main" val="67039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orful brain with text overlay&#10;&#10;AI-generated content may be incorrect.">
            <a:extLst>
              <a:ext uri="{FF2B5EF4-FFF2-40B4-BE49-F238E27FC236}">
                <a16:creationId xmlns:a16="http://schemas.microsoft.com/office/drawing/2014/main" id="{9CE6EE05-DAA2-4C32-DC9F-B8B564BA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72" b="55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61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A10C530-1491-4DC2-8239-5807DE079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5CE2BB67-CFE2-40C2-A718-0811C8550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34F0E9-EDE5-3F45-9517-F26B884D3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Strategies for Fostering Growth Mindset </a:t>
            </a:r>
            <a:endParaRPr lang="en-US" dirty="0"/>
          </a:p>
        </p:txBody>
      </p:sp>
      <p:graphicFrame>
        <p:nvGraphicFramePr>
          <p:cNvPr id="7" name="TextBox 1">
            <a:extLst>
              <a:ext uri="{FF2B5EF4-FFF2-40B4-BE49-F238E27FC236}">
                <a16:creationId xmlns:a16="http://schemas.microsoft.com/office/drawing/2014/main" id="{DB8716FE-61A7-C6A6-09F8-BB37FA55B6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771169"/>
              </p:ext>
            </p:extLst>
          </p:nvPr>
        </p:nvGraphicFramePr>
        <p:xfrm>
          <a:off x="819150" y="2494722"/>
          <a:ext cx="10553700" cy="3364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734696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72D9F8-64ED-D81A-F1C9-C3C5786BE6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230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E365A7-A5CE-DFE2-F3E3-98E99B347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433" y="11574"/>
            <a:ext cx="9113134" cy="683485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904067-CCB1-074F-631B-69B08DF42A49}"/>
              </a:ext>
            </a:extLst>
          </p:cNvPr>
          <p:cNvSpPr/>
          <p:nvPr/>
        </p:nvSpPr>
        <p:spPr>
          <a:xfrm>
            <a:off x="7326775" y="4930815"/>
            <a:ext cx="3067291" cy="19271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026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A01907A-BF04-440F-BA0D-49BC96273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1A3A08-BA2F-E4A6-0D93-A9C5EA8699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954"/>
          <a:stretch/>
        </p:blipFill>
        <p:spPr>
          <a:xfrm>
            <a:off x="772968" y="101278"/>
            <a:ext cx="4580930" cy="66554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5C864B-05D2-3A9C-C87F-A58E73265E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954"/>
          <a:stretch/>
        </p:blipFill>
        <p:spPr>
          <a:xfrm>
            <a:off x="6482484" y="101278"/>
            <a:ext cx="4580930" cy="665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95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DF0DA6-F66C-5767-D758-EAC0D4ED9F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654"/>
          <a:stretch/>
        </p:blipFill>
        <p:spPr>
          <a:xfrm>
            <a:off x="280135" y="193876"/>
            <a:ext cx="5126757" cy="64702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E4BE35-0B0D-693C-4D37-3FCE9B4077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7" t="16033" r="4087" b="7173"/>
          <a:stretch/>
        </p:blipFill>
        <p:spPr>
          <a:xfrm>
            <a:off x="5832811" y="193876"/>
            <a:ext cx="6079054" cy="652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438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549BE5-E16F-A397-A673-BA8903EEB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289" t="19241" r="16227" b="20169"/>
          <a:stretch/>
        </p:blipFill>
        <p:spPr>
          <a:xfrm>
            <a:off x="2740628" y="388006"/>
            <a:ext cx="2186447" cy="29446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DEBEAD-17B5-BA39-756E-C37D42C3FA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968" t="2362" r="13786" b="8692"/>
          <a:stretch/>
        </p:blipFill>
        <p:spPr>
          <a:xfrm>
            <a:off x="7858483" y="77270"/>
            <a:ext cx="4268655" cy="67034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8756F6-8E50-02D9-0165-74C405D5F4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195" t="10633" r="20408" b="24388"/>
          <a:stretch/>
        </p:blipFill>
        <p:spPr>
          <a:xfrm>
            <a:off x="5079572" y="388006"/>
            <a:ext cx="2626414" cy="29224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91AEC1-3F10-50BC-24AE-47852542E8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410" t="9282" r="8483" b="15106"/>
          <a:stretch/>
        </p:blipFill>
        <p:spPr>
          <a:xfrm>
            <a:off x="224014" y="388006"/>
            <a:ext cx="2311995" cy="28589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A797B1-E586-DA8A-15F8-8782CA3F238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778" t="23629" r="10787" b="30633"/>
          <a:stretch/>
        </p:blipFill>
        <p:spPr>
          <a:xfrm>
            <a:off x="1110052" y="3525373"/>
            <a:ext cx="5447597" cy="313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596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6fa2e0-d4a0-494d-b147-4ced39bc5184">
      <Terms xmlns="http://schemas.microsoft.com/office/infopath/2007/PartnerControls"/>
    </lcf76f155ced4ddcb4097134ff3c332f>
    <TaxCatchAll xmlns="b69878c8-a0b3-4669-9de1-f030c9ec2ef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1B03218C924A4EA1F5F77CC7916EA8" ma:contentTypeVersion="12" ma:contentTypeDescription="Create a new document." ma:contentTypeScope="" ma:versionID="a080f07bb7a4f8af35dabf4d79f60fae">
  <xsd:schema xmlns:xsd="http://www.w3.org/2001/XMLSchema" xmlns:xs="http://www.w3.org/2001/XMLSchema" xmlns:p="http://schemas.microsoft.com/office/2006/metadata/properties" xmlns:ns2="8d6fa2e0-d4a0-494d-b147-4ced39bc5184" xmlns:ns3="b69878c8-a0b3-4669-9de1-f030c9ec2efe" targetNamespace="http://schemas.microsoft.com/office/2006/metadata/properties" ma:root="true" ma:fieldsID="17bab7725fa662a7f2bc0cc5fa2d8851" ns2:_="" ns3:_="">
    <xsd:import namespace="8d6fa2e0-d4a0-494d-b147-4ced39bc5184"/>
    <xsd:import namespace="b69878c8-a0b3-4669-9de1-f030c9ec2e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6fa2e0-d4a0-494d-b147-4ced39bc51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eacf62dc-333b-45d2-9497-6db1ee126c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9878c8-a0b3-4669-9de1-f030c9ec2efe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5363c8f-4293-40ad-b56e-afcda0899b11}" ma:internalName="TaxCatchAll" ma:showField="CatchAllData" ma:web="b69878c8-a0b3-4669-9de1-f030c9ec2e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542073-F850-469D-ABDC-8CC004535E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18470B-94A6-49E3-985F-B34E522338AF}">
  <ds:schemaRefs>
    <ds:schemaRef ds:uri="http://schemas.microsoft.com/office/2006/metadata/properties"/>
    <ds:schemaRef ds:uri="http://schemas.microsoft.com/office/infopath/2007/PartnerControls"/>
    <ds:schemaRef ds:uri="8d6fa2e0-d4a0-494d-b147-4ced39bc5184"/>
    <ds:schemaRef ds:uri="b69878c8-a0b3-4669-9de1-f030c9ec2efe"/>
  </ds:schemaRefs>
</ds:datastoreItem>
</file>

<file path=customXml/itemProps3.xml><?xml version="1.0" encoding="utf-8"?>
<ds:datastoreItem xmlns:ds="http://schemas.openxmlformats.org/officeDocument/2006/customXml" ds:itemID="{24DEB412-A689-46C1-9817-FE42AFC1A8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6fa2e0-d4a0-494d-b147-4ced39bc5184"/>
    <ds:schemaRef ds:uri="b69878c8-a0b3-4669-9de1-f030c9ec2e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1339</TotalTime>
  <Words>380</Words>
  <Application>Microsoft Macintosh PowerPoint</Application>
  <PresentationFormat>Widescreen</PresentationFormat>
  <Paragraphs>51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</vt:lpstr>
      <vt:lpstr>Century Gothic</vt:lpstr>
      <vt:lpstr>Wingdings 2</vt:lpstr>
      <vt:lpstr>Quotable</vt:lpstr>
      <vt:lpstr>PowerPoint Presentation</vt:lpstr>
      <vt:lpstr>Learning Outcomes:</vt:lpstr>
      <vt:lpstr>What is mindset?</vt:lpstr>
      <vt:lpstr>Fixed Mindset vs. Growth Mindset</vt:lpstr>
      <vt:lpstr>PowerPoint Presentation</vt:lpstr>
      <vt:lpstr>PowerPoint Presentation</vt:lpstr>
      <vt:lpstr>PowerPoint Presentation</vt:lpstr>
      <vt:lpstr>Scenario Activity</vt:lpstr>
      <vt:lpstr>PowerPoint Presentation</vt:lpstr>
      <vt:lpstr>PowerPoint Presentation</vt:lpstr>
      <vt:lpstr>PowerPoint Presentation</vt:lpstr>
      <vt:lpstr>Strategies for Fostering Growth Mindset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Crystal Edenfield</dc:creator>
  <cp:lastModifiedBy>Brittany Andrews</cp:lastModifiedBy>
  <cp:revision>29</cp:revision>
  <cp:lastPrinted>2025-04-09T21:40:58Z</cp:lastPrinted>
  <dcterms:created xsi:type="dcterms:W3CDTF">2018-09-05T15:55:25Z</dcterms:created>
  <dcterms:modified xsi:type="dcterms:W3CDTF">2025-04-11T20:16:25Z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0x010100D41B03218C924A4EA1F5F77CC7916EA8</vt:lpwstr>
  </property>
  <property fmtid="{D5CDD505-2E9C-101B-9397-08002B2CF9AE}" pid="3" name="_dlc_DocIdItemGuid">
    <vt:lpwstr>c109970e-bb6e-4342-bc80-1086861feb01</vt:lpwstr>
  </property>
</Properties>
</file>